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459" r:id="rId3"/>
    <p:sldId id="442" r:id="rId4"/>
    <p:sldId id="420" r:id="rId5"/>
    <p:sldId id="257" r:id="rId6"/>
    <p:sldId id="258" r:id="rId7"/>
    <p:sldId id="259" r:id="rId8"/>
    <p:sldId id="260" r:id="rId9"/>
    <p:sldId id="267" r:id="rId10"/>
    <p:sldId id="421" r:id="rId11"/>
    <p:sldId id="268" r:id="rId12"/>
    <p:sldId id="448" r:id="rId13"/>
    <p:sldId id="447" r:id="rId14"/>
    <p:sldId id="443" r:id="rId15"/>
    <p:sldId id="444" r:id="rId16"/>
    <p:sldId id="445" r:id="rId17"/>
    <p:sldId id="452" r:id="rId18"/>
    <p:sldId id="266" r:id="rId19"/>
    <p:sldId id="419" r:id="rId20"/>
    <p:sldId id="422" r:id="rId21"/>
    <p:sldId id="425" r:id="rId22"/>
    <p:sldId id="272" r:id="rId23"/>
    <p:sldId id="446" r:id="rId24"/>
    <p:sldId id="415" r:id="rId25"/>
    <p:sldId id="449" r:id="rId26"/>
    <p:sldId id="274" r:id="rId27"/>
    <p:sldId id="450" r:id="rId28"/>
    <p:sldId id="413" r:id="rId29"/>
    <p:sldId id="414" r:id="rId30"/>
    <p:sldId id="297" r:id="rId31"/>
    <p:sldId id="289" r:id="rId32"/>
    <p:sldId id="265" r:id="rId33"/>
    <p:sldId id="278" r:id="rId34"/>
    <p:sldId id="294" r:id="rId35"/>
    <p:sldId id="295" r:id="rId36"/>
    <p:sldId id="296" r:id="rId37"/>
    <p:sldId id="301" r:id="rId38"/>
    <p:sldId id="303" r:id="rId39"/>
    <p:sldId id="306" r:id="rId40"/>
    <p:sldId id="416" r:id="rId41"/>
    <p:sldId id="417" r:id="rId42"/>
    <p:sldId id="418" r:id="rId43"/>
    <p:sldId id="441" r:id="rId44"/>
    <p:sldId id="458" r:id="rId45"/>
    <p:sldId id="440" r:id="rId46"/>
    <p:sldId id="451" r:id="rId47"/>
    <p:sldId id="457" r:id="rId48"/>
    <p:sldId id="453" r:id="rId49"/>
    <p:sldId id="437" r:id="rId50"/>
    <p:sldId id="454" r:id="rId51"/>
    <p:sldId id="439" r:id="rId52"/>
    <p:sldId id="438" r:id="rId53"/>
    <p:sldId id="456" r:id="rId54"/>
    <p:sldId id="455" r:id="rId55"/>
    <p:sldId id="261" r:id="rId56"/>
    <p:sldId id="262" r:id="rId57"/>
    <p:sldId id="263" r:id="rId58"/>
    <p:sldId id="264" r:id="rId59"/>
    <p:sldId id="460" r:id="rId60"/>
    <p:sldId id="426" r:id="rId61"/>
    <p:sldId id="427" r:id="rId62"/>
    <p:sldId id="424" r:id="rId63"/>
    <p:sldId id="429" r:id="rId64"/>
    <p:sldId id="430" r:id="rId65"/>
    <p:sldId id="431" r:id="rId66"/>
    <p:sldId id="436" r:id="rId67"/>
    <p:sldId id="428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84763-3E4A-4706-914E-31AB25792B8C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F96F92A8-4E9A-4422-B0C3-A1FE5718E663}">
      <dgm:prSet phldrT="[Text]"/>
      <dgm:spPr/>
      <dgm:t>
        <a:bodyPr/>
        <a:lstStyle/>
        <a:p>
          <a:r>
            <a:rPr lang="en-ZA" dirty="0"/>
            <a:t>Degenerative </a:t>
          </a:r>
        </a:p>
      </dgm:t>
    </dgm:pt>
    <dgm:pt modelId="{F86DEA60-8CEA-47F7-AA62-68844ED1F8F3}" type="parTrans" cxnId="{1B1292EB-4040-4030-AEFF-C074CBDD99C0}">
      <dgm:prSet/>
      <dgm:spPr/>
      <dgm:t>
        <a:bodyPr/>
        <a:lstStyle/>
        <a:p>
          <a:endParaRPr lang="en-ZA"/>
        </a:p>
      </dgm:t>
    </dgm:pt>
    <dgm:pt modelId="{6757EB79-3FF7-4A75-9896-AC619881A459}" type="sibTrans" cxnId="{1B1292EB-4040-4030-AEFF-C074CBDD99C0}">
      <dgm:prSet/>
      <dgm:spPr/>
      <dgm:t>
        <a:bodyPr/>
        <a:lstStyle/>
        <a:p>
          <a:endParaRPr lang="en-ZA"/>
        </a:p>
      </dgm:t>
    </dgm:pt>
    <dgm:pt modelId="{6A199E41-2917-4422-A119-2C25FD62C62E}">
      <dgm:prSet phldrT="[Text]"/>
      <dgm:spPr/>
      <dgm:t>
        <a:bodyPr/>
        <a:lstStyle/>
        <a:p>
          <a:r>
            <a:rPr lang="en-ZA" dirty="0"/>
            <a:t>Primary osteoarthritis</a:t>
          </a:r>
        </a:p>
      </dgm:t>
    </dgm:pt>
    <dgm:pt modelId="{664B9950-DE16-4203-B38C-8409BBD28C3D}" type="parTrans" cxnId="{479FC320-1594-447D-B660-C871BD96E810}">
      <dgm:prSet/>
      <dgm:spPr/>
      <dgm:t>
        <a:bodyPr/>
        <a:lstStyle/>
        <a:p>
          <a:endParaRPr lang="en-ZA"/>
        </a:p>
      </dgm:t>
    </dgm:pt>
    <dgm:pt modelId="{6A16CBE8-EE29-4CD7-9B2F-EE80A8418ACE}" type="sibTrans" cxnId="{479FC320-1594-447D-B660-C871BD96E810}">
      <dgm:prSet/>
      <dgm:spPr/>
      <dgm:t>
        <a:bodyPr/>
        <a:lstStyle/>
        <a:p>
          <a:endParaRPr lang="en-ZA"/>
        </a:p>
      </dgm:t>
    </dgm:pt>
    <dgm:pt modelId="{448BEB3A-9732-4493-935A-E3E350461647}">
      <dgm:prSet phldrT="[Text]"/>
      <dgm:spPr/>
      <dgm:t>
        <a:bodyPr/>
        <a:lstStyle/>
        <a:p>
          <a:r>
            <a:rPr lang="en-ZA" dirty="0"/>
            <a:t>Secondary osteoarthritis  </a:t>
          </a:r>
        </a:p>
      </dgm:t>
    </dgm:pt>
    <dgm:pt modelId="{482BDC5E-B504-4C31-92D6-04C647022D9E}" type="parTrans" cxnId="{025D5158-61F8-4FD4-8304-62C3A9F603B2}">
      <dgm:prSet/>
      <dgm:spPr/>
      <dgm:t>
        <a:bodyPr/>
        <a:lstStyle/>
        <a:p>
          <a:endParaRPr lang="en-ZA"/>
        </a:p>
      </dgm:t>
    </dgm:pt>
    <dgm:pt modelId="{58696F63-B94D-4DA3-869F-71BFFD7553A9}" type="sibTrans" cxnId="{025D5158-61F8-4FD4-8304-62C3A9F603B2}">
      <dgm:prSet/>
      <dgm:spPr/>
      <dgm:t>
        <a:bodyPr/>
        <a:lstStyle/>
        <a:p>
          <a:endParaRPr lang="en-ZA"/>
        </a:p>
      </dgm:t>
    </dgm:pt>
    <dgm:pt modelId="{6E71A7A9-049A-4C79-97D2-AE7431C5E189}">
      <dgm:prSet phldrT="[Text]"/>
      <dgm:spPr/>
      <dgm:t>
        <a:bodyPr/>
        <a:lstStyle/>
        <a:p>
          <a:r>
            <a:rPr lang="en-ZA" dirty="0"/>
            <a:t>Inflammatory </a:t>
          </a:r>
        </a:p>
      </dgm:t>
    </dgm:pt>
    <dgm:pt modelId="{E5464E56-259F-4019-8AAD-FF75AEDF682D}" type="parTrans" cxnId="{C9BB91E0-92AA-4E57-9076-764293722D72}">
      <dgm:prSet/>
      <dgm:spPr/>
      <dgm:t>
        <a:bodyPr/>
        <a:lstStyle/>
        <a:p>
          <a:endParaRPr lang="en-ZA"/>
        </a:p>
      </dgm:t>
    </dgm:pt>
    <dgm:pt modelId="{5966DF56-EB5D-45AE-BA48-DA30FB9C352F}" type="sibTrans" cxnId="{C9BB91E0-92AA-4E57-9076-764293722D72}">
      <dgm:prSet/>
      <dgm:spPr/>
      <dgm:t>
        <a:bodyPr/>
        <a:lstStyle/>
        <a:p>
          <a:endParaRPr lang="en-ZA"/>
        </a:p>
      </dgm:t>
    </dgm:pt>
    <dgm:pt modelId="{F0E198D1-EF4A-49E8-BFD4-DC4CA3B97364}">
      <dgm:prSet phldrT="[Text]"/>
      <dgm:spPr/>
      <dgm:t>
        <a:bodyPr/>
        <a:lstStyle/>
        <a:p>
          <a:r>
            <a:rPr lang="en-ZA" dirty="0"/>
            <a:t>Seropositive </a:t>
          </a:r>
        </a:p>
      </dgm:t>
    </dgm:pt>
    <dgm:pt modelId="{72D98DBC-027C-4A5F-908E-CAAFF710EFED}" type="parTrans" cxnId="{933A5973-FCCD-40CF-8115-46629AE2F212}">
      <dgm:prSet/>
      <dgm:spPr/>
      <dgm:t>
        <a:bodyPr/>
        <a:lstStyle/>
        <a:p>
          <a:endParaRPr lang="en-ZA"/>
        </a:p>
      </dgm:t>
    </dgm:pt>
    <dgm:pt modelId="{7FEBC5C3-BEDA-404E-B975-C33F0AAC1B94}" type="sibTrans" cxnId="{933A5973-FCCD-40CF-8115-46629AE2F212}">
      <dgm:prSet/>
      <dgm:spPr/>
      <dgm:t>
        <a:bodyPr/>
        <a:lstStyle/>
        <a:p>
          <a:endParaRPr lang="en-ZA"/>
        </a:p>
      </dgm:t>
    </dgm:pt>
    <dgm:pt modelId="{7DE00D99-495D-488D-BEA8-3A5068FD4D34}">
      <dgm:prSet phldrT="[Text]"/>
      <dgm:spPr/>
      <dgm:t>
        <a:bodyPr/>
        <a:lstStyle/>
        <a:p>
          <a:r>
            <a:rPr lang="en-ZA" dirty="0"/>
            <a:t>Seronegative</a:t>
          </a:r>
        </a:p>
      </dgm:t>
    </dgm:pt>
    <dgm:pt modelId="{CE4BEF20-8DA9-4EFD-86AC-9EDF0E60510A}" type="parTrans" cxnId="{FF4A20A4-10C2-4837-A8C1-F04EC5ED909C}">
      <dgm:prSet/>
      <dgm:spPr/>
      <dgm:t>
        <a:bodyPr/>
        <a:lstStyle/>
        <a:p>
          <a:endParaRPr lang="en-ZA"/>
        </a:p>
      </dgm:t>
    </dgm:pt>
    <dgm:pt modelId="{8706B584-BD25-4612-B7C3-474E1EE5CDAC}" type="sibTrans" cxnId="{FF4A20A4-10C2-4837-A8C1-F04EC5ED909C}">
      <dgm:prSet/>
      <dgm:spPr/>
      <dgm:t>
        <a:bodyPr/>
        <a:lstStyle/>
        <a:p>
          <a:endParaRPr lang="en-ZA"/>
        </a:p>
      </dgm:t>
    </dgm:pt>
    <dgm:pt modelId="{7AE4ECA2-F5D4-4CCF-BD59-67503F454BC6}">
      <dgm:prSet phldrT="[Text]"/>
      <dgm:spPr/>
      <dgm:t>
        <a:bodyPr/>
        <a:lstStyle/>
        <a:p>
          <a:r>
            <a:rPr lang="en-ZA" dirty="0"/>
            <a:t>Rheumatoid Arthritis</a:t>
          </a:r>
        </a:p>
      </dgm:t>
    </dgm:pt>
    <dgm:pt modelId="{63FBB89E-AC68-499B-9AFC-83858C721233}" type="parTrans" cxnId="{624A4BC3-5E88-494E-B9C1-E2072814A188}">
      <dgm:prSet/>
      <dgm:spPr/>
      <dgm:t>
        <a:bodyPr/>
        <a:lstStyle/>
        <a:p>
          <a:endParaRPr lang="en-ZA"/>
        </a:p>
      </dgm:t>
    </dgm:pt>
    <dgm:pt modelId="{71DAB093-F8DD-4A78-A5E4-769EFD4066B8}" type="sibTrans" cxnId="{624A4BC3-5E88-494E-B9C1-E2072814A188}">
      <dgm:prSet/>
      <dgm:spPr/>
      <dgm:t>
        <a:bodyPr/>
        <a:lstStyle/>
        <a:p>
          <a:endParaRPr lang="en-ZA"/>
        </a:p>
      </dgm:t>
    </dgm:pt>
    <dgm:pt modelId="{22511C8A-231A-4994-83F9-21EABA5F5C07}">
      <dgm:prSet phldrT="[Text]"/>
      <dgm:spPr/>
      <dgm:t>
        <a:bodyPr/>
        <a:lstStyle/>
        <a:p>
          <a:r>
            <a:rPr lang="en-ZA" dirty="0"/>
            <a:t>SLE</a:t>
          </a:r>
        </a:p>
      </dgm:t>
    </dgm:pt>
    <dgm:pt modelId="{4290EBE3-3C3E-47D2-AA31-57437F76B130}" type="parTrans" cxnId="{5807C55E-79D2-4B56-975A-B4CB460E4ADE}">
      <dgm:prSet/>
      <dgm:spPr/>
      <dgm:t>
        <a:bodyPr/>
        <a:lstStyle/>
        <a:p>
          <a:endParaRPr lang="en-ZA"/>
        </a:p>
      </dgm:t>
    </dgm:pt>
    <dgm:pt modelId="{70D40AA7-4194-4A5E-B947-ED92FFC19ECB}" type="sibTrans" cxnId="{5807C55E-79D2-4B56-975A-B4CB460E4ADE}">
      <dgm:prSet/>
      <dgm:spPr/>
      <dgm:t>
        <a:bodyPr/>
        <a:lstStyle/>
        <a:p>
          <a:endParaRPr lang="en-ZA"/>
        </a:p>
      </dgm:t>
    </dgm:pt>
    <dgm:pt modelId="{C3E58651-9E7F-4139-B673-1BF0524A69DB}">
      <dgm:prSet phldrT="[Text]"/>
      <dgm:spPr/>
      <dgm:t>
        <a:bodyPr/>
        <a:lstStyle/>
        <a:p>
          <a:r>
            <a:rPr lang="en-ZA" dirty="0"/>
            <a:t>Spondyloarthropathy</a:t>
          </a:r>
        </a:p>
      </dgm:t>
    </dgm:pt>
    <dgm:pt modelId="{7AC27FB7-75B9-4C2C-8A7C-620F5C3C3336}" type="parTrans" cxnId="{1586D12F-33A4-432F-8F28-A0F96B991808}">
      <dgm:prSet/>
      <dgm:spPr/>
      <dgm:t>
        <a:bodyPr/>
        <a:lstStyle/>
        <a:p>
          <a:endParaRPr lang="en-ZA"/>
        </a:p>
      </dgm:t>
    </dgm:pt>
    <dgm:pt modelId="{DE57E63A-5F64-491A-AAB4-08AC36A612C9}" type="sibTrans" cxnId="{1586D12F-33A4-432F-8F28-A0F96B991808}">
      <dgm:prSet/>
      <dgm:spPr/>
      <dgm:t>
        <a:bodyPr/>
        <a:lstStyle/>
        <a:p>
          <a:endParaRPr lang="en-ZA"/>
        </a:p>
      </dgm:t>
    </dgm:pt>
    <dgm:pt modelId="{5FE57F25-0B0E-4251-AADC-99D101D58FB2}">
      <dgm:prSet/>
      <dgm:spPr/>
      <dgm:t>
        <a:bodyPr/>
        <a:lstStyle/>
        <a:p>
          <a:r>
            <a:rPr lang="en-ZA" dirty="0"/>
            <a:t>Ankylosing Spondylosis</a:t>
          </a:r>
        </a:p>
      </dgm:t>
    </dgm:pt>
    <dgm:pt modelId="{B3940E07-1F18-435F-B313-94C7DC817750}" type="parTrans" cxnId="{A5AA6E05-5073-4910-B97A-6390CD1C5B96}">
      <dgm:prSet/>
      <dgm:spPr/>
      <dgm:t>
        <a:bodyPr/>
        <a:lstStyle/>
        <a:p>
          <a:endParaRPr lang="en-ZA"/>
        </a:p>
      </dgm:t>
    </dgm:pt>
    <dgm:pt modelId="{BA47F1B7-88F3-4A4B-89C5-1E3DAA07C8AA}" type="sibTrans" cxnId="{A5AA6E05-5073-4910-B97A-6390CD1C5B96}">
      <dgm:prSet/>
      <dgm:spPr/>
      <dgm:t>
        <a:bodyPr/>
        <a:lstStyle/>
        <a:p>
          <a:endParaRPr lang="en-ZA"/>
        </a:p>
      </dgm:t>
    </dgm:pt>
    <dgm:pt modelId="{BC26C737-781A-4B5F-85D8-06A8F8B005F2}">
      <dgm:prSet phldrT="[Text]"/>
      <dgm:spPr/>
      <dgm:t>
        <a:bodyPr/>
        <a:lstStyle/>
        <a:p>
          <a:r>
            <a:rPr lang="en-ZA" dirty="0"/>
            <a:t>Psoriatic arthritis</a:t>
          </a:r>
        </a:p>
      </dgm:t>
    </dgm:pt>
    <dgm:pt modelId="{EF0A90E8-883B-4F61-9ED0-FC6CFB527C34}" type="parTrans" cxnId="{D37E6D7C-2D43-42FD-BA41-81101C52E7D7}">
      <dgm:prSet/>
      <dgm:spPr/>
      <dgm:t>
        <a:bodyPr/>
        <a:lstStyle/>
        <a:p>
          <a:endParaRPr lang="en-ZA"/>
        </a:p>
      </dgm:t>
    </dgm:pt>
    <dgm:pt modelId="{E5BA11F0-FE91-434C-A851-CC055ED5F2A2}" type="sibTrans" cxnId="{D37E6D7C-2D43-42FD-BA41-81101C52E7D7}">
      <dgm:prSet/>
      <dgm:spPr/>
      <dgm:t>
        <a:bodyPr/>
        <a:lstStyle/>
        <a:p>
          <a:endParaRPr lang="en-ZA"/>
        </a:p>
      </dgm:t>
    </dgm:pt>
    <dgm:pt modelId="{41352A2E-6463-4BE9-B5F8-E09CE862EF58}">
      <dgm:prSet phldrT="[Text]"/>
      <dgm:spPr/>
      <dgm:t>
        <a:bodyPr/>
        <a:lstStyle/>
        <a:p>
          <a:r>
            <a:rPr lang="en-ZA" dirty="0" err="1"/>
            <a:t>Reiters</a:t>
          </a:r>
          <a:r>
            <a:rPr lang="en-ZA" dirty="0"/>
            <a:t> syndrome</a:t>
          </a:r>
        </a:p>
      </dgm:t>
    </dgm:pt>
    <dgm:pt modelId="{A1D191B6-8E96-44B1-BD20-6D9B00EF1C5E}" type="parTrans" cxnId="{13E86197-2BDA-41E9-B8D0-E87783308519}">
      <dgm:prSet/>
      <dgm:spPr/>
      <dgm:t>
        <a:bodyPr/>
        <a:lstStyle/>
        <a:p>
          <a:endParaRPr lang="en-ZA"/>
        </a:p>
      </dgm:t>
    </dgm:pt>
    <dgm:pt modelId="{335E3EBE-F59E-498B-9165-10111FEBD96C}" type="sibTrans" cxnId="{13E86197-2BDA-41E9-B8D0-E87783308519}">
      <dgm:prSet/>
      <dgm:spPr/>
      <dgm:t>
        <a:bodyPr/>
        <a:lstStyle/>
        <a:p>
          <a:endParaRPr lang="en-ZA"/>
        </a:p>
      </dgm:t>
    </dgm:pt>
    <dgm:pt modelId="{6ED36530-ED70-4338-9E09-C3DCE13C44B6}">
      <dgm:prSet phldrT="[Text]"/>
      <dgm:spPr/>
      <dgm:t>
        <a:bodyPr/>
        <a:lstStyle/>
        <a:p>
          <a:r>
            <a:rPr lang="en-ZA" dirty="0"/>
            <a:t>Trauma</a:t>
          </a:r>
        </a:p>
      </dgm:t>
    </dgm:pt>
    <dgm:pt modelId="{B330232A-8922-4EB7-8112-FC98EB13F4F3}" type="parTrans" cxnId="{443436B0-3454-4BBE-81A2-8418D608E4B7}">
      <dgm:prSet/>
      <dgm:spPr/>
      <dgm:t>
        <a:bodyPr/>
        <a:lstStyle/>
        <a:p>
          <a:endParaRPr lang="en-ZA"/>
        </a:p>
      </dgm:t>
    </dgm:pt>
    <dgm:pt modelId="{6E1E0B86-16B5-4E54-8673-4FF761325BC7}" type="sibTrans" cxnId="{443436B0-3454-4BBE-81A2-8418D608E4B7}">
      <dgm:prSet/>
      <dgm:spPr/>
      <dgm:t>
        <a:bodyPr/>
        <a:lstStyle/>
        <a:p>
          <a:endParaRPr lang="en-ZA"/>
        </a:p>
      </dgm:t>
    </dgm:pt>
    <dgm:pt modelId="{CE9B924A-8CE4-42C6-8BA6-296EB0681274}">
      <dgm:prSet phldrT="[Text]"/>
      <dgm:spPr/>
      <dgm:t>
        <a:bodyPr/>
        <a:lstStyle/>
        <a:p>
          <a:r>
            <a:rPr lang="en-ZA" dirty="0"/>
            <a:t>Avascular Necrosis</a:t>
          </a:r>
        </a:p>
      </dgm:t>
    </dgm:pt>
    <dgm:pt modelId="{B27EBEF4-2EE5-4077-9B61-AF3C1CF40CF9}" type="parTrans" cxnId="{A987477D-B554-44A4-83E1-0A8ACDE5DB98}">
      <dgm:prSet/>
      <dgm:spPr/>
      <dgm:t>
        <a:bodyPr/>
        <a:lstStyle/>
        <a:p>
          <a:endParaRPr lang="en-ZA"/>
        </a:p>
      </dgm:t>
    </dgm:pt>
    <dgm:pt modelId="{FA0EF1F9-D1AF-454F-9234-0DF5CE5B547F}" type="sibTrans" cxnId="{A987477D-B554-44A4-83E1-0A8ACDE5DB98}">
      <dgm:prSet/>
      <dgm:spPr/>
      <dgm:t>
        <a:bodyPr/>
        <a:lstStyle/>
        <a:p>
          <a:endParaRPr lang="en-ZA"/>
        </a:p>
      </dgm:t>
    </dgm:pt>
    <dgm:pt modelId="{FF012944-BF40-4BCC-9A64-BE0057933E95}">
      <dgm:prSet phldrT="[Text]"/>
      <dgm:spPr/>
      <dgm:t>
        <a:bodyPr/>
        <a:lstStyle/>
        <a:p>
          <a:r>
            <a:rPr lang="en-ZA" dirty="0"/>
            <a:t>Septic arthritis</a:t>
          </a:r>
        </a:p>
      </dgm:t>
    </dgm:pt>
    <dgm:pt modelId="{A540A902-1290-4F46-BD93-DAA4A3EDCCB0}" type="parTrans" cxnId="{81A14CBE-379B-4593-BA39-A78A98D217DA}">
      <dgm:prSet/>
      <dgm:spPr/>
      <dgm:t>
        <a:bodyPr/>
        <a:lstStyle/>
        <a:p>
          <a:endParaRPr lang="en-ZA"/>
        </a:p>
      </dgm:t>
    </dgm:pt>
    <dgm:pt modelId="{D91EEA9F-5BB1-4BB9-822B-92F81FC9596B}" type="sibTrans" cxnId="{81A14CBE-379B-4593-BA39-A78A98D217DA}">
      <dgm:prSet/>
      <dgm:spPr/>
      <dgm:t>
        <a:bodyPr/>
        <a:lstStyle/>
        <a:p>
          <a:endParaRPr lang="en-ZA"/>
        </a:p>
      </dgm:t>
    </dgm:pt>
    <dgm:pt modelId="{AA4E1ED7-2B1E-4B2F-AC71-D70BA91A029E}">
      <dgm:prSet phldrT="[Text]"/>
      <dgm:spPr/>
      <dgm:t>
        <a:bodyPr/>
        <a:lstStyle/>
        <a:p>
          <a:r>
            <a:rPr lang="en-ZA" dirty="0"/>
            <a:t>Tuberculosis</a:t>
          </a:r>
        </a:p>
      </dgm:t>
    </dgm:pt>
    <dgm:pt modelId="{707CA7E4-E370-47B7-8EFA-7F54A2057FC0}" type="parTrans" cxnId="{76194FC9-AF63-4C1D-AF0B-E26288EF51FE}">
      <dgm:prSet/>
      <dgm:spPr/>
      <dgm:t>
        <a:bodyPr/>
        <a:lstStyle/>
        <a:p>
          <a:endParaRPr lang="en-ZA"/>
        </a:p>
      </dgm:t>
    </dgm:pt>
    <dgm:pt modelId="{1DAAFBEA-48AC-4CEA-91CB-5E1C0421944F}" type="sibTrans" cxnId="{76194FC9-AF63-4C1D-AF0B-E26288EF51FE}">
      <dgm:prSet/>
      <dgm:spPr/>
      <dgm:t>
        <a:bodyPr/>
        <a:lstStyle/>
        <a:p>
          <a:endParaRPr lang="en-ZA"/>
        </a:p>
      </dgm:t>
    </dgm:pt>
    <dgm:pt modelId="{ABB53539-D868-407C-B47F-FDB9BB162DEF}">
      <dgm:prSet phldrT="[Text]"/>
      <dgm:spPr/>
      <dgm:t>
        <a:bodyPr/>
        <a:lstStyle/>
        <a:p>
          <a:r>
            <a:rPr lang="en-ZA" dirty="0"/>
            <a:t>Infection</a:t>
          </a:r>
        </a:p>
      </dgm:t>
    </dgm:pt>
    <dgm:pt modelId="{E361A71F-FB33-4DF7-A9BC-5079CA468689}" type="sibTrans" cxnId="{983C01D9-E93A-4FF9-9FA0-5B29AD82C8DF}">
      <dgm:prSet/>
      <dgm:spPr/>
      <dgm:t>
        <a:bodyPr/>
        <a:lstStyle/>
        <a:p>
          <a:endParaRPr lang="en-ZA"/>
        </a:p>
      </dgm:t>
    </dgm:pt>
    <dgm:pt modelId="{FED1C6E0-2F2F-405B-9D4E-392AD28F4428}" type="parTrans" cxnId="{983C01D9-E93A-4FF9-9FA0-5B29AD82C8DF}">
      <dgm:prSet/>
      <dgm:spPr/>
      <dgm:t>
        <a:bodyPr/>
        <a:lstStyle/>
        <a:p>
          <a:endParaRPr lang="en-ZA"/>
        </a:p>
      </dgm:t>
    </dgm:pt>
    <dgm:pt modelId="{ED9CC708-AE39-4FA6-A401-7A55CF54335C}">
      <dgm:prSet phldrT="[Text]"/>
      <dgm:spPr/>
      <dgm:t>
        <a:bodyPr/>
        <a:lstStyle/>
        <a:p>
          <a:r>
            <a:rPr lang="en-ZA" dirty="0"/>
            <a:t>Arthritis </a:t>
          </a:r>
        </a:p>
      </dgm:t>
    </dgm:pt>
    <dgm:pt modelId="{3F4D78FE-1C4A-47DE-93DD-44EC04C021D2}" type="sibTrans" cxnId="{7064014B-61DD-4FCF-AA14-7064BCDF38E1}">
      <dgm:prSet/>
      <dgm:spPr/>
      <dgm:t>
        <a:bodyPr/>
        <a:lstStyle/>
        <a:p>
          <a:endParaRPr lang="en-ZA"/>
        </a:p>
      </dgm:t>
    </dgm:pt>
    <dgm:pt modelId="{DA65B468-36EA-43EC-99AA-4E5545A00F9E}" type="parTrans" cxnId="{7064014B-61DD-4FCF-AA14-7064BCDF38E1}">
      <dgm:prSet/>
      <dgm:spPr/>
      <dgm:t>
        <a:bodyPr/>
        <a:lstStyle/>
        <a:p>
          <a:endParaRPr lang="en-ZA"/>
        </a:p>
      </dgm:t>
    </dgm:pt>
    <dgm:pt modelId="{B1C8141F-88DC-4377-97ED-B54DD2C9BFB5}">
      <dgm:prSet phldrT="[Text]"/>
      <dgm:spPr/>
      <dgm:t>
        <a:bodyPr/>
        <a:lstStyle/>
        <a:p>
          <a:r>
            <a:rPr lang="en-ZA" dirty="0"/>
            <a:t>Neuropathic Joint Disease</a:t>
          </a:r>
        </a:p>
      </dgm:t>
    </dgm:pt>
    <dgm:pt modelId="{0B240E26-A251-45B1-A0FB-A45D2A8698EF}" type="parTrans" cxnId="{711293A6-BF8E-4373-8401-689EDE4A3620}">
      <dgm:prSet/>
      <dgm:spPr/>
      <dgm:t>
        <a:bodyPr/>
        <a:lstStyle/>
        <a:p>
          <a:endParaRPr lang="en-ZA"/>
        </a:p>
      </dgm:t>
    </dgm:pt>
    <dgm:pt modelId="{53629852-892B-4447-85A8-D804A63A10FF}" type="sibTrans" cxnId="{711293A6-BF8E-4373-8401-689EDE4A3620}">
      <dgm:prSet/>
      <dgm:spPr/>
      <dgm:t>
        <a:bodyPr/>
        <a:lstStyle/>
        <a:p>
          <a:endParaRPr lang="en-ZA"/>
        </a:p>
      </dgm:t>
    </dgm:pt>
    <dgm:pt modelId="{48CE5EAC-627A-41F6-8A2A-EF680351B685}">
      <dgm:prSet phldrT="[Text]"/>
      <dgm:spPr/>
      <dgm:t>
        <a:bodyPr/>
        <a:lstStyle/>
        <a:p>
          <a:r>
            <a:rPr lang="en-ZA" dirty="0"/>
            <a:t>Crystal deposition arthropathy </a:t>
          </a:r>
        </a:p>
      </dgm:t>
    </dgm:pt>
    <dgm:pt modelId="{8A0C1C55-D089-449F-ABAB-05559CE3937F}" type="parTrans" cxnId="{97FC3ADA-75BC-495E-9A43-EEB05BC784BC}">
      <dgm:prSet/>
      <dgm:spPr/>
      <dgm:t>
        <a:bodyPr/>
        <a:lstStyle/>
        <a:p>
          <a:endParaRPr lang="en-ZA"/>
        </a:p>
      </dgm:t>
    </dgm:pt>
    <dgm:pt modelId="{506CA89C-C837-45BB-AC84-F186E7C52F52}" type="sibTrans" cxnId="{97FC3ADA-75BC-495E-9A43-EEB05BC784BC}">
      <dgm:prSet/>
      <dgm:spPr/>
      <dgm:t>
        <a:bodyPr/>
        <a:lstStyle/>
        <a:p>
          <a:endParaRPr lang="en-ZA"/>
        </a:p>
      </dgm:t>
    </dgm:pt>
    <dgm:pt modelId="{D3012385-CC8D-46A3-A230-117F2D168DBF}" type="pres">
      <dgm:prSet presAssocID="{3DC84763-3E4A-4706-914E-31AB25792B8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2712D9D-270D-4D6A-886E-40D08A766761}" type="pres">
      <dgm:prSet presAssocID="{ED9CC708-AE39-4FA6-A401-7A55CF54335C}" presName="root1" presStyleCnt="0"/>
      <dgm:spPr/>
    </dgm:pt>
    <dgm:pt modelId="{168B5164-291C-4089-BE94-0E2D17019FC4}" type="pres">
      <dgm:prSet presAssocID="{ED9CC708-AE39-4FA6-A401-7A55CF54335C}" presName="LevelOneTextNode" presStyleLbl="node0" presStyleIdx="0" presStyleCnt="1">
        <dgm:presLayoutVars>
          <dgm:chPref val="3"/>
        </dgm:presLayoutVars>
      </dgm:prSet>
      <dgm:spPr/>
    </dgm:pt>
    <dgm:pt modelId="{77630BEA-9EC6-455F-935E-5AD9647EBB3A}" type="pres">
      <dgm:prSet presAssocID="{ED9CC708-AE39-4FA6-A401-7A55CF54335C}" presName="level2hierChild" presStyleCnt="0"/>
      <dgm:spPr/>
    </dgm:pt>
    <dgm:pt modelId="{97EBBA2A-6912-4CB7-9FB4-0443B8FB3332}" type="pres">
      <dgm:prSet presAssocID="{F86DEA60-8CEA-47F7-AA62-68844ED1F8F3}" presName="conn2-1" presStyleLbl="parChTrans1D2" presStyleIdx="0" presStyleCnt="2"/>
      <dgm:spPr/>
    </dgm:pt>
    <dgm:pt modelId="{183BC2D2-E6AD-4A95-A6F7-20875AAB459A}" type="pres">
      <dgm:prSet presAssocID="{F86DEA60-8CEA-47F7-AA62-68844ED1F8F3}" presName="connTx" presStyleLbl="parChTrans1D2" presStyleIdx="0" presStyleCnt="2"/>
      <dgm:spPr/>
    </dgm:pt>
    <dgm:pt modelId="{1B13128B-A13A-4688-8597-2941CC70032E}" type="pres">
      <dgm:prSet presAssocID="{F96F92A8-4E9A-4422-B0C3-A1FE5718E663}" presName="root2" presStyleCnt="0"/>
      <dgm:spPr/>
    </dgm:pt>
    <dgm:pt modelId="{781B5F56-ABBC-40D4-8A53-DF7069A6132C}" type="pres">
      <dgm:prSet presAssocID="{F96F92A8-4E9A-4422-B0C3-A1FE5718E663}" presName="LevelTwoTextNode" presStyleLbl="node2" presStyleIdx="0" presStyleCnt="2" custLinFactNeighborY="-2387">
        <dgm:presLayoutVars>
          <dgm:chPref val="3"/>
        </dgm:presLayoutVars>
      </dgm:prSet>
      <dgm:spPr/>
    </dgm:pt>
    <dgm:pt modelId="{C4CE8122-DA0D-4071-B3C6-1D58B163C86C}" type="pres">
      <dgm:prSet presAssocID="{F96F92A8-4E9A-4422-B0C3-A1FE5718E663}" presName="level3hierChild" presStyleCnt="0"/>
      <dgm:spPr/>
    </dgm:pt>
    <dgm:pt modelId="{1FEB5842-8ED6-44E7-87F7-57133FC93C00}" type="pres">
      <dgm:prSet presAssocID="{664B9950-DE16-4203-B38C-8409BBD28C3D}" presName="conn2-1" presStyleLbl="parChTrans1D3" presStyleIdx="0" presStyleCnt="4"/>
      <dgm:spPr/>
    </dgm:pt>
    <dgm:pt modelId="{031AC334-DF7E-4BB0-BC24-EC85E580163B}" type="pres">
      <dgm:prSet presAssocID="{664B9950-DE16-4203-B38C-8409BBD28C3D}" presName="connTx" presStyleLbl="parChTrans1D3" presStyleIdx="0" presStyleCnt="4"/>
      <dgm:spPr/>
    </dgm:pt>
    <dgm:pt modelId="{3FAD59AE-9178-43E1-B4AB-86B07A628AAF}" type="pres">
      <dgm:prSet presAssocID="{6A199E41-2917-4422-A119-2C25FD62C62E}" presName="root2" presStyleCnt="0"/>
      <dgm:spPr/>
    </dgm:pt>
    <dgm:pt modelId="{5C900659-AB69-44CD-B90D-4C80531A5318}" type="pres">
      <dgm:prSet presAssocID="{6A199E41-2917-4422-A119-2C25FD62C62E}" presName="LevelTwoTextNode" presStyleLbl="node3" presStyleIdx="0" presStyleCnt="4">
        <dgm:presLayoutVars>
          <dgm:chPref val="3"/>
        </dgm:presLayoutVars>
      </dgm:prSet>
      <dgm:spPr/>
    </dgm:pt>
    <dgm:pt modelId="{D555989C-C766-46FF-A20E-B6EBBB30FDD3}" type="pres">
      <dgm:prSet presAssocID="{6A199E41-2917-4422-A119-2C25FD62C62E}" presName="level3hierChild" presStyleCnt="0"/>
      <dgm:spPr/>
    </dgm:pt>
    <dgm:pt modelId="{55D73893-4819-4FB7-8DF5-77AC5C2915DF}" type="pres">
      <dgm:prSet presAssocID="{482BDC5E-B504-4C31-92D6-04C647022D9E}" presName="conn2-1" presStyleLbl="parChTrans1D3" presStyleIdx="1" presStyleCnt="4"/>
      <dgm:spPr/>
    </dgm:pt>
    <dgm:pt modelId="{E6543040-A36E-4C06-B389-07041A7373EA}" type="pres">
      <dgm:prSet presAssocID="{482BDC5E-B504-4C31-92D6-04C647022D9E}" presName="connTx" presStyleLbl="parChTrans1D3" presStyleIdx="1" presStyleCnt="4"/>
      <dgm:spPr/>
    </dgm:pt>
    <dgm:pt modelId="{EC64642C-BAC7-4C36-9945-E29846A7D8E7}" type="pres">
      <dgm:prSet presAssocID="{448BEB3A-9732-4493-935A-E3E350461647}" presName="root2" presStyleCnt="0"/>
      <dgm:spPr/>
    </dgm:pt>
    <dgm:pt modelId="{FBF2D0A7-7734-4B85-B1E1-4C8753E1BD97}" type="pres">
      <dgm:prSet presAssocID="{448BEB3A-9732-4493-935A-E3E350461647}" presName="LevelTwoTextNode" presStyleLbl="node3" presStyleIdx="1" presStyleCnt="4">
        <dgm:presLayoutVars>
          <dgm:chPref val="3"/>
        </dgm:presLayoutVars>
      </dgm:prSet>
      <dgm:spPr/>
    </dgm:pt>
    <dgm:pt modelId="{2AF74B98-E817-46D9-872D-58766976FED0}" type="pres">
      <dgm:prSet presAssocID="{448BEB3A-9732-4493-935A-E3E350461647}" presName="level3hierChild" presStyleCnt="0"/>
      <dgm:spPr/>
    </dgm:pt>
    <dgm:pt modelId="{4515A929-9B83-40AA-ACA9-44882A14226B}" type="pres">
      <dgm:prSet presAssocID="{B330232A-8922-4EB7-8112-FC98EB13F4F3}" presName="conn2-1" presStyleLbl="parChTrans1D4" presStyleIdx="0" presStyleCnt="13"/>
      <dgm:spPr/>
    </dgm:pt>
    <dgm:pt modelId="{92D70523-782D-46D4-9810-0FE02620CD0C}" type="pres">
      <dgm:prSet presAssocID="{B330232A-8922-4EB7-8112-FC98EB13F4F3}" presName="connTx" presStyleLbl="parChTrans1D4" presStyleIdx="0" presStyleCnt="13"/>
      <dgm:spPr/>
    </dgm:pt>
    <dgm:pt modelId="{3C2188F2-DA47-4897-A02E-431E894BC7F8}" type="pres">
      <dgm:prSet presAssocID="{6ED36530-ED70-4338-9E09-C3DCE13C44B6}" presName="root2" presStyleCnt="0"/>
      <dgm:spPr/>
    </dgm:pt>
    <dgm:pt modelId="{DE24402B-8463-40E0-B50B-D638D006748D}" type="pres">
      <dgm:prSet presAssocID="{6ED36530-ED70-4338-9E09-C3DCE13C44B6}" presName="LevelTwoTextNode" presStyleLbl="node4" presStyleIdx="0" presStyleCnt="13">
        <dgm:presLayoutVars>
          <dgm:chPref val="3"/>
        </dgm:presLayoutVars>
      </dgm:prSet>
      <dgm:spPr/>
    </dgm:pt>
    <dgm:pt modelId="{BD6DE662-6464-4ADC-BE25-08B53876B03D}" type="pres">
      <dgm:prSet presAssocID="{6ED36530-ED70-4338-9E09-C3DCE13C44B6}" presName="level3hierChild" presStyleCnt="0"/>
      <dgm:spPr/>
    </dgm:pt>
    <dgm:pt modelId="{203FEDCE-BE37-496A-BCD2-06C081F9C9DD}" type="pres">
      <dgm:prSet presAssocID="{B27EBEF4-2EE5-4077-9B61-AF3C1CF40CF9}" presName="conn2-1" presStyleLbl="parChTrans1D4" presStyleIdx="1" presStyleCnt="13"/>
      <dgm:spPr/>
    </dgm:pt>
    <dgm:pt modelId="{CEC75060-217F-471F-9864-387ADFE4AB67}" type="pres">
      <dgm:prSet presAssocID="{B27EBEF4-2EE5-4077-9B61-AF3C1CF40CF9}" presName="connTx" presStyleLbl="parChTrans1D4" presStyleIdx="1" presStyleCnt="13"/>
      <dgm:spPr/>
    </dgm:pt>
    <dgm:pt modelId="{BA989EFC-0B02-4E0B-977B-F70CDD1CD2F2}" type="pres">
      <dgm:prSet presAssocID="{CE9B924A-8CE4-42C6-8BA6-296EB0681274}" presName="root2" presStyleCnt="0"/>
      <dgm:spPr/>
    </dgm:pt>
    <dgm:pt modelId="{874C751A-25AD-4BF8-8086-429CDDDC21BF}" type="pres">
      <dgm:prSet presAssocID="{CE9B924A-8CE4-42C6-8BA6-296EB0681274}" presName="LevelTwoTextNode" presStyleLbl="node4" presStyleIdx="1" presStyleCnt="13">
        <dgm:presLayoutVars>
          <dgm:chPref val="3"/>
        </dgm:presLayoutVars>
      </dgm:prSet>
      <dgm:spPr/>
    </dgm:pt>
    <dgm:pt modelId="{D804B86F-0679-4F61-9C8E-2F6EA33C9111}" type="pres">
      <dgm:prSet presAssocID="{CE9B924A-8CE4-42C6-8BA6-296EB0681274}" presName="level3hierChild" presStyleCnt="0"/>
      <dgm:spPr/>
    </dgm:pt>
    <dgm:pt modelId="{577F5ED6-3A80-452E-958C-9853E38AE895}" type="pres">
      <dgm:prSet presAssocID="{0B240E26-A251-45B1-A0FB-A45D2A8698EF}" presName="conn2-1" presStyleLbl="parChTrans1D4" presStyleIdx="2" presStyleCnt="13"/>
      <dgm:spPr/>
    </dgm:pt>
    <dgm:pt modelId="{D8C9E8A6-5B79-4714-8258-CDD98344BB2E}" type="pres">
      <dgm:prSet presAssocID="{0B240E26-A251-45B1-A0FB-A45D2A8698EF}" presName="connTx" presStyleLbl="parChTrans1D4" presStyleIdx="2" presStyleCnt="13"/>
      <dgm:spPr/>
    </dgm:pt>
    <dgm:pt modelId="{A48DFA31-3EA5-48D9-A024-6B3DA41F9934}" type="pres">
      <dgm:prSet presAssocID="{B1C8141F-88DC-4377-97ED-B54DD2C9BFB5}" presName="root2" presStyleCnt="0"/>
      <dgm:spPr/>
    </dgm:pt>
    <dgm:pt modelId="{26A22844-453E-4C8A-9729-FE70CB7FBE0A}" type="pres">
      <dgm:prSet presAssocID="{B1C8141F-88DC-4377-97ED-B54DD2C9BFB5}" presName="LevelTwoTextNode" presStyleLbl="node4" presStyleIdx="2" presStyleCnt="13">
        <dgm:presLayoutVars>
          <dgm:chPref val="3"/>
        </dgm:presLayoutVars>
      </dgm:prSet>
      <dgm:spPr/>
    </dgm:pt>
    <dgm:pt modelId="{366515E3-8033-4E9C-98E5-854EF9625B0D}" type="pres">
      <dgm:prSet presAssocID="{B1C8141F-88DC-4377-97ED-B54DD2C9BFB5}" presName="level3hierChild" presStyleCnt="0"/>
      <dgm:spPr/>
    </dgm:pt>
    <dgm:pt modelId="{47223845-0818-46C8-A259-F0CF68FA20AB}" type="pres">
      <dgm:prSet presAssocID="{E5464E56-259F-4019-8AAD-FF75AEDF682D}" presName="conn2-1" presStyleLbl="parChTrans1D2" presStyleIdx="1" presStyleCnt="2"/>
      <dgm:spPr/>
    </dgm:pt>
    <dgm:pt modelId="{9F20E224-79E1-4E3B-ADEF-0E06BF4650FE}" type="pres">
      <dgm:prSet presAssocID="{E5464E56-259F-4019-8AAD-FF75AEDF682D}" presName="connTx" presStyleLbl="parChTrans1D2" presStyleIdx="1" presStyleCnt="2"/>
      <dgm:spPr/>
    </dgm:pt>
    <dgm:pt modelId="{18C17172-6115-4A7E-B8B9-AD84B389AD55}" type="pres">
      <dgm:prSet presAssocID="{6E71A7A9-049A-4C79-97D2-AE7431C5E189}" presName="root2" presStyleCnt="0"/>
      <dgm:spPr/>
    </dgm:pt>
    <dgm:pt modelId="{727288AC-1B1A-4B27-90A7-5494C518405D}" type="pres">
      <dgm:prSet presAssocID="{6E71A7A9-049A-4C79-97D2-AE7431C5E189}" presName="LevelTwoTextNode" presStyleLbl="node2" presStyleIdx="1" presStyleCnt="2">
        <dgm:presLayoutVars>
          <dgm:chPref val="3"/>
        </dgm:presLayoutVars>
      </dgm:prSet>
      <dgm:spPr/>
    </dgm:pt>
    <dgm:pt modelId="{2F8143D0-E71E-4024-A396-3147069E2B0A}" type="pres">
      <dgm:prSet presAssocID="{6E71A7A9-049A-4C79-97D2-AE7431C5E189}" presName="level3hierChild" presStyleCnt="0"/>
      <dgm:spPr/>
    </dgm:pt>
    <dgm:pt modelId="{35887C2A-29E0-4544-948E-ED2F981BCBFC}" type="pres">
      <dgm:prSet presAssocID="{72D98DBC-027C-4A5F-908E-CAAFF710EFED}" presName="conn2-1" presStyleLbl="parChTrans1D3" presStyleIdx="2" presStyleCnt="4"/>
      <dgm:spPr/>
    </dgm:pt>
    <dgm:pt modelId="{352000FF-B623-440C-A08F-FFDD0724DA86}" type="pres">
      <dgm:prSet presAssocID="{72D98DBC-027C-4A5F-908E-CAAFF710EFED}" presName="connTx" presStyleLbl="parChTrans1D3" presStyleIdx="2" presStyleCnt="4"/>
      <dgm:spPr/>
    </dgm:pt>
    <dgm:pt modelId="{C020425A-BF93-4613-A0B6-A0B7AB79B553}" type="pres">
      <dgm:prSet presAssocID="{F0E198D1-EF4A-49E8-BFD4-DC4CA3B97364}" presName="root2" presStyleCnt="0"/>
      <dgm:spPr/>
    </dgm:pt>
    <dgm:pt modelId="{5376A88D-85E0-413B-8DB7-36D624427F1E}" type="pres">
      <dgm:prSet presAssocID="{F0E198D1-EF4A-49E8-BFD4-DC4CA3B97364}" presName="LevelTwoTextNode" presStyleLbl="node3" presStyleIdx="2" presStyleCnt="4">
        <dgm:presLayoutVars>
          <dgm:chPref val="3"/>
        </dgm:presLayoutVars>
      </dgm:prSet>
      <dgm:spPr/>
    </dgm:pt>
    <dgm:pt modelId="{A4E3F1B4-D1C7-4452-B033-439926255DC6}" type="pres">
      <dgm:prSet presAssocID="{F0E198D1-EF4A-49E8-BFD4-DC4CA3B97364}" presName="level3hierChild" presStyleCnt="0"/>
      <dgm:spPr/>
    </dgm:pt>
    <dgm:pt modelId="{FF6BE658-CDF3-444E-A7D0-CCA135158829}" type="pres">
      <dgm:prSet presAssocID="{63FBB89E-AC68-499B-9AFC-83858C721233}" presName="conn2-1" presStyleLbl="parChTrans1D4" presStyleIdx="3" presStyleCnt="13"/>
      <dgm:spPr/>
    </dgm:pt>
    <dgm:pt modelId="{1EE64B4D-D338-4DB0-8C53-C8F7D7B305A6}" type="pres">
      <dgm:prSet presAssocID="{63FBB89E-AC68-499B-9AFC-83858C721233}" presName="connTx" presStyleLbl="parChTrans1D4" presStyleIdx="3" presStyleCnt="13"/>
      <dgm:spPr/>
    </dgm:pt>
    <dgm:pt modelId="{0C3F7CA8-6710-4388-8844-5135775ED31C}" type="pres">
      <dgm:prSet presAssocID="{7AE4ECA2-F5D4-4CCF-BD59-67503F454BC6}" presName="root2" presStyleCnt="0"/>
      <dgm:spPr/>
    </dgm:pt>
    <dgm:pt modelId="{533EAB77-9D79-4BA8-A337-369B7B0FD792}" type="pres">
      <dgm:prSet presAssocID="{7AE4ECA2-F5D4-4CCF-BD59-67503F454BC6}" presName="LevelTwoTextNode" presStyleLbl="node4" presStyleIdx="3" presStyleCnt="13">
        <dgm:presLayoutVars>
          <dgm:chPref val="3"/>
        </dgm:presLayoutVars>
      </dgm:prSet>
      <dgm:spPr/>
    </dgm:pt>
    <dgm:pt modelId="{4326D558-013D-4485-91A6-D66E9317F8F8}" type="pres">
      <dgm:prSet presAssocID="{7AE4ECA2-F5D4-4CCF-BD59-67503F454BC6}" presName="level3hierChild" presStyleCnt="0"/>
      <dgm:spPr/>
    </dgm:pt>
    <dgm:pt modelId="{9937DC39-88E5-47DD-AC54-FFFA6C1BAE15}" type="pres">
      <dgm:prSet presAssocID="{4290EBE3-3C3E-47D2-AA31-57437F76B130}" presName="conn2-1" presStyleLbl="parChTrans1D4" presStyleIdx="4" presStyleCnt="13"/>
      <dgm:spPr/>
    </dgm:pt>
    <dgm:pt modelId="{A3847317-8A08-4092-B9D1-2D46C8B3B527}" type="pres">
      <dgm:prSet presAssocID="{4290EBE3-3C3E-47D2-AA31-57437F76B130}" presName="connTx" presStyleLbl="parChTrans1D4" presStyleIdx="4" presStyleCnt="13"/>
      <dgm:spPr/>
    </dgm:pt>
    <dgm:pt modelId="{A79F61B8-CB19-404F-A214-914CCB4B65EC}" type="pres">
      <dgm:prSet presAssocID="{22511C8A-231A-4994-83F9-21EABA5F5C07}" presName="root2" presStyleCnt="0"/>
      <dgm:spPr/>
    </dgm:pt>
    <dgm:pt modelId="{A2DD4B96-6DC6-43AD-AD2E-FF64D9F3DB80}" type="pres">
      <dgm:prSet presAssocID="{22511C8A-231A-4994-83F9-21EABA5F5C07}" presName="LevelTwoTextNode" presStyleLbl="node4" presStyleIdx="4" presStyleCnt="13">
        <dgm:presLayoutVars>
          <dgm:chPref val="3"/>
        </dgm:presLayoutVars>
      </dgm:prSet>
      <dgm:spPr/>
    </dgm:pt>
    <dgm:pt modelId="{C07F277E-58BD-4969-B79D-E695B289096D}" type="pres">
      <dgm:prSet presAssocID="{22511C8A-231A-4994-83F9-21EABA5F5C07}" presName="level3hierChild" presStyleCnt="0"/>
      <dgm:spPr/>
    </dgm:pt>
    <dgm:pt modelId="{F810E955-CA15-46C4-89BC-BB02EB28C0BC}" type="pres">
      <dgm:prSet presAssocID="{CE4BEF20-8DA9-4EFD-86AC-9EDF0E60510A}" presName="conn2-1" presStyleLbl="parChTrans1D3" presStyleIdx="3" presStyleCnt="4"/>
      <dgm:spPr/>
    </dgm:pt>
    <dgm:pt modelId="{70A52E19-DEDD-4593-95B4-00A0B07BFC77}" type="pres">
      <dgm:prSet presAssocID="{CE4BEF20-8DA9-4EFD-86AC-9EDF0E60510A}" presName="connTx" presStyleLbl="parChTrans1D3" presStyleIdx="3" presStyleCnt="4"/>
      <dgm:spPr/>
    </dgm:pt>
    <dgm:pt modelId="{D9AFC9C8-6616-47FC-B802-0CFD6CDD1BCA}" type="pres">
      <dgm:prSet presAssocID="{7DE00D99-495D-488D-BEA8-3A5068FD4D34}" presName="root2" presStyleCnt="0"/>
      <dgm:spPr/>
    </dgm:pt>
    <dgm:pt modelId="{4DA6761F-6957-48F9-BF07-0EF5C2BDAC2F}" type="pres">
      <dgm:prSet presAssocID="{7DE00D99-495D-488D-BEA8-3A5068FD4D34}" presName="LevelTwoTextNode" presStyleLbl="node3" presStyleIdx="3" presStyleCnt="4">
        <dgm:presLayoutVars>
          <dgm:chPref val="3"/>
        </dgm:presLayoutVars>
      </dgm:prSet>
      <dgm:spPr/>
    </dgm:pt>
    <dgm:pt modelId="{B5909273-7F34-4FF4-B456-91F46E96CE81}" type="pres">
      <dgm:prSet presAssocID="{7DE00D99-495D-488D-BEA8-3A5068FD4D34}" presName="level3hierChild" presStyleCnt="0"/>
      <dgm:spPr/>
    </dgm:pt>
    <dgm:pt modelId="{8F2DB543-3C1A-465C-AD41-360FE4B2A958}" type="pres">
      <dgm:prSet presAssocID="{7AC27FB7-75B9-4C2C-8A7C-620F5C3C3336}" presName="conn2-1" presStyleLbl="parChTrans1D4" presStyleIdx="5" presStyleCnt="13"/>
      <dgm:spPr/>
    </dgm:pt>
    <dgm:pt modelId="{7FC99B2B-38D9-40FA-BDC9-59D49F7BA747}" type="pres">
      <dgm:prSet presAssocID="{7AC27FB7-75B9-4C2C-8A7C-620F5C3C3336}" presName="connTx" presStyleLbl="parChTrans1D4" presStyleIdx="5" presStyleCnt="13"/>
      <dgm:spPr/>
    </dgm:pt>
    <dgm:pt modelId="{D69CAFF4-24F5-4297-954F-750521977E80}" type="pres">
      <dgm:prSet presAssocID="{C3E58651-9E7F-4139-B673-1BF0524A69DB}" presName="root2" presStyleCnt="0"/>
      <dgm:spPr/>
    </dgm:pt>
    <dgm:pt modelId="{ABA08C2F-4E44-437E-B8A9-DA125C2ABD28}" type="pres">
      <dgm:prSet presAssocID="{C3E58651-9E7F-4139-B673-1BF0524A69DB}" presName="LevelTwoTextNode" presStyleLbl="node4" presStyleIdx="5" presStyleCnt="13">
        <dgm:presLayoutVars>
          <dgm:chPref val="3"/>
        </dgm:presLayoutVars>
      </dgm:prSet>
      <dgm:spPr/>
    </dgm:pt>
    <dgm:pt modelId="{F6A1830D-5526-42F2-90C9-5D7FF9269A68}" type="pres">
      <dgm:prSet presAssocID="{C3E58651-9E7F-4139-B673-1BF0524A69DB}" presName="level3hierChild" presStyleCnt="0"/>
      <dgm:spPr/>
    </dgm:pt>
    <dgm:pt modelId="{9BC9B6D9-116A-4FB8-A690-45AD0411F323}" type="pres">
      <dgm:prSet presAssocID="{B3940E07-1F18-435F-B313-94C7DC817750}" presName="conn2-1" presStyleLbl="parChTrans1D4" presStyleIdx="6" presStyleCnt="13"/>
      <dgm:spPr/>
    </dgm:pt>
    <dgm:pt modelId="{E7A3F837-9D58-4575-8D10-312453A2B5CF}" type="pres">
      <dgm:prSet presAssocID="{B3940E07-1F18-435F-B313-94C7DC817750}" presName="connTx" presStyleLbl="parChTrans1D4" presStyleIdx="6" presStyleCnt="13"/>
      <dgm:spPr/>
    </dgm:pt>
    <dgm:pt modelId="{99586332-B716-4396-A5A5-55841D31EEE8}" type="pres">
      <dgm:prSet presAssocID="{5FE57F25-0B0E-4251-AADC-99D101D58FB2}" presName="root2" presStyleCnt="0"/>
      <dgm:spPr/>
    </dgm:pt>
    <dgm:pt modelId="{B6BF9A30-AF24-4DC4-91B4-8814F922EB97}" type="pres">
      <dgm:prSet presAssocID="{5FE57F25-0B0E-4251-AADC-99D101D58FB2}" presName="LevelTwoTextNode" presStyleLbl="node4" presStyleIdx="6" presStyleCnt="13">
        <dgm:presLayoutVars>
          <dgm:chPref val="3"/>
        </dgm:presLayoutVars>
      </dgm:prSet>
      <dgm:spPr/>
    </dgm:pt>
    <dgm:pt modelId="{C5830CBC-6DA2-4F5E-96A3-8284B61CA455}" type="pres">
      <dgm:prSet presAssocID="{5FE57F25-0B0E-4251-AADC-99D101D58FB2}" presName="level3hierChild" presStyleCnt="0"/>
      <dgm:spPr/>
    </dgm:pt>
    <dgm:pt modelId="{5DF7A3E6-B087-4C74-A487-72C576EA6C93}" type="pres">
      <dgm:prSet presAssocID="{EF0A90E8-883B-4F61-9ED0-FC6CFB527C34}" presName="conn2-1" presStyleLbl="parChTrans1D4" presStyleIdx="7" presStyleCnt="13"/>
      <dgm:spPr/>
    </dgm:pt>
    <dgm:pt modelId="{7E51520A-9F5A-4E99-A89A-CE7457C7479F}" type="pres">
      <dgm:prSet presAssocID="{EF0A90E8-883B-4F61-9ED0-FC6CFB527C34}" presName="connTx" presStyleLbl="parChTrans1D4" presStyleIdx="7" presStyleCnt="13"/>
      <dgm:spPr/>
    </dgm:pt>
    <dgm:pt modelId="{53318121-0491-406D-A2F8-237131D3675D}" type="pres">
      <dgm:prSet presAssocID="{BC26C737-781A-4B5F-85D8-06A8F8B005F2}" presName="root2" presStyleCnt="0"/>
      <dgm:spPr/>
    </dgm:pt>
    <dgm:pt modelId="{8000C984-7648-40F2-AD3D-45B58DA9B652}" type="pres">
      <dgm:prSet presAssocID="{BC26C737-781A-4B5F-85D8-06A8F8B005F2}" presName="LevelTwoTextNode" presStyleLbl="node4" presStyleIdx="7" presStyleCnt="13">
        <dgm:presLayoutVars>
          <dgm:chPref val="3"/>
        </dgm:presLayoutVars>
      </dgm:prSet>
      <dgm:spPr/>
    </dgm:pt>
    <dgm:pt modelId="{81BDCEEE-F7CA-4EF0-9B3F-A27646ED0876}" type="pres">
      <dgm:prSet presAssocID="{BC26C737-781A-4B5F-85D8-06A8F8B005F2}" presName="level3hierChild" presStyleCnt="0"/>
      <dgm:spPr/>
    </dgm:pt>
    <dgm:pt modelId="{2507BFBD-3DDA-4AB1-90D3-59EEF12C517F}" type="pres">
      <dgm:prSet presAssocID="{A1D191B6-8E96-44B1-BD20-6D9B00EF1C5E}" presName="conn2-1" presStyleLbl="parChTrans1D4" presStyleIdx="8" presStyleCnt="13"/>
      <dgm:spPr/>
    </dgm:pt>
    <dgm:pt modelId="{5A2E2A2A-8162-4588-8105-A834479BC3A6}" type="pres">
      <dgm:prSet presAssocID="{A1D191B6-8E96-44B1-BD20-6D9B00EF1C5E}" presName="connTx" presStyleLbl="parChTrans1D4" presStyleIdx="8" presStyleCnt="13"/>
      <dgm:spPr/>
    </dgm:pt>
    <dgm:pt modelId="{A7B9339C-DCE0-4250-AB48-45891BD4710D}" type="pres">
      <dgm:prSet presAssocID="{41352A2E-6463-4BE9-B5F8-E09CE862EF58}" presName="root2" presStyleCnt="0"/>
      <dgm:spPr/>
    </dgm:pt>
    <dgm:pt modelId="{C1A7A4DA-1813-474F-98F5-208A315830E5}" type="pres">
      <dgm:prSet presAssocID="{41352A2E-6463-4BE9-B5F8-E09CE862EF58}" presName="LevelTwoTextNode" presStyleLbl="node4" presStyleIdx="8" presStyleCnt="13">
        <dgm:presLayoutVars>
          <dgm:chPref val="3"/>
        </dgm:presLayoutVars>
      </dgm:prSet>
      <dgm:spPr/>
    </dgm:pt>
    <dgm:pt modelId="{DF291273-F2C6-4740-BFA8-D44B729005C0}" type="pres">
      <dgm:prSet presAssocID="{41352A2E-6463-4BE9-B5F8-E09CE862EF58}" presName="level3hierChild" presStyleCnt="0"/>
      <dgm:spPr/>
    </dgm:pt>
    <dgm:pt modelId="{2A7D921D-87C1-4F27-8250-247ABB979E93}" type="pres">
      <dgm:prSet presAssocID="{8A0C1C55-D089-449F-ABAB-05559CE3937F}" presName="conn2-1" presStyleLbl="parChTrans1D4" presStyleIdx="9" presStyleCnt="13"/>
      <dgm:spPr/>
    </dgm:pt>
    <dgm:pt modelId="{F3AF484E-8821-4EE3-BB1B-03F11349021C}" type="pres">
      <dgm:prSet presAssocID="{8A0C1C55-D089-449F-ABAB-05559CE3937F}" presName="connTx" presStyleLbl="parChTrans1D4" presStyleIdx="9" presStyleCnt="13"/>
      <dgm:spPr/>
    </dgm:pt>
    <dgm:pt modelId="{2FDCEB7A-E2DA-4423-9398-4C3FAEB9B6C5}" type="pres">
      <dgm:prSet presAssocID="{48CE5EAC-627A-41F6-8A2A-EF680351B685}" presName="root2" presStyleCnt="0"/>
      <dgm:spPr/>
    </dgm:pt>
    <dgm:pt modelId="{1CC9682C-FA18-4CBD-BF85-7C53F873D9BA}" type="pres">
      <dgm:prSet presAssocID="{48CE5EAC-627A-41F6-8A2A-EF680351B685}" presName="LevelTwoTextNode" presStyleLbl="node4" presStyleIdx="9" presStyleCnt="13">
        <dgm:presLayoutVars>
          <dgm:chPref val="3"/>
        </dgm:presLayoutVars>
      </dgm:prSet>
      <dgm:spPr/>
    </dgm:pt>
    <dgm:pt modelId="{66A6D934-98A1-4FC3-8BEE-C9BE137D14D3}" type="pres">
      <dgm:prSet presAssocID="{48CE5EAC-627A-41F6-8A2A-EF680351B685}" presName="level3hierChild" presStyleCnt="0"/>
      <dgm:spPr/>
    </dgm:pt>
    <dgm:pt modelId="{4861D2DA-EFBB-4C12-B361-C5EBC286BAA9}" type="pres">
      <dgm:prSet presAssocID="{FED1C6E0-2F2F-405B-9D4E-392AD28F4428}" presName="conn2-1" presStyleLbl="parChTrans1D4" presStyleIdx="10" presStyleCnt="13"/>
      <dgm:spPr/>
    </dgm:pt>
    <dgm:pt modelId="{41D67552-6D75-4CDF-A952-944A68CA9CD2}" type="pres">
      <dgm:prSet presAssocID="{FED1C6E0-2F2F-405B-9D4E-392AD28F4428}" presName="connTx" presStyleLbl="parChTrans1D4" presStyleIdx="10" presStyleCnt="13"/>
      <dgm:spPr/>
    </dgm:pt>
    <dgm:pt modelId="{D7A16664-55AB-4915-91F0-397C9BAFE03D}" type="pres">
      <dgm:prSet presAssocID="{ABB53539-D868-407C-B47F-FDB9BB162DEF}" presName="root2" presStyleCnt="0"/>
      <dgm:spPr/>
    </dgm:pt>
    <dgm:pt modelId="{2434D9E0-3DD7-40AB-8296-1C593FF3361B}" type="pres">
      <dgm:prSet presAssocID="{ABB53539-D868-407C-B47F-FDB9BB162DEF}" presName="LevelTwoTextNode" presStyleLbl="node4" presStyleIdx="10" presStyleCnt="13">
        <dgm:presLayoutVars>
          <dgm:chPref val="3"/>
        </dgm:presLayoutVars>
      </dgm:prSet>
      <dgm:spPr/>
    </dgm:pt>
    <dgm:pt modelId="{BFDC0F45-0B8B-4139-8224-219FDE078DF5}" type="pres">
      <dgm:prSet presAssocID="{ABB53539-D868-407C-B47F-FDB9BB162DEF}" presName="level3hierChild" presStyleCnt="0"/>
      <dgm:spPr/>
    </dgm:pt>
    <dgm:pt modelId="{79D13449-742E-4782-905E-3E19EAE9CAE7}" type="pres">
      <dgm:prSet presAssocID="{A540A902-1290-4F46-BD93-DAA4A3EDCCB0}" presName="conn2-1" presStyleLbl="parChTrans1D4" presStyleIdx="11" presStyleCnt="13"/>
      <dgm:spPr/>
    </dgm:pt>
    <dgm:pt modelId="{7ED226D6-DB30-4F7D-8F24-0D19B00B9994}" type="pres">
      <dgm:prSet presAssocID="{A540A902-1290-4F46-BD93-DAA4A3EDCCB0}" presName="connTx" presStyleLbl="parChTrans1D4" presStyleIdx="11" presStyleCnt="13"/>
      <dgm:spPr/>
    </dgm:pt>
    <dgm:pt modelId="{BE9BE3B5-A976-460D-AB04-24682C3417AE}" type="pres">
      <dgm:prSet presAssocID="{FF012944-BF40-4BCC-9A64-BE0057933E95}" presName="root2" presStyleCnt="0"/>
      <dgm:spPr/>
    </dgm:pt>
    <dgm:pt modelId="{4E68BC59-F10F-4352-8FC0-52F5C455CAC3}" type="pres">
      <dgm:prSet presAssocID="{FF012944-BF40-4BCC-9A64-BE0057933E95}" presName="LevelTwoTextNode" presStyleLbl="node4" presStyleIdx="11" presStyleCnt="13">
        <dgm:presLayoutVars>
          <dgm:chPref val="3"/>
        </dgm:presLayoutVars>
      </dgm:prSet>
      <dgm:spPr/>
    </dgm:pt>
    <dgm:pt modelId="{A814CFB6-CFF6-4F6F-BA77-CC3490A453FA}" type="pres">
      <dgm:prSet presAssocID="{FF012944-BF40-4BCC-9A64-BE0057933E95}" presName="level3hierChild" presStyleCnt="0"/>
      <dgm:spPr/>
    </dgm:pt>
    <dgm:pt modelId="{043DA682-3FE1-4C95-AAF7-7EF8E6CF5237}" type="pres">
      <dgm:prSet presAssocID="{707CA7E4-E370-47B7-8EFA-7F54A2057FC0}" presName="conn2-1" presStyleLbl="parChTrans1D4" presStyleIdx="12" presStyleCnt="13"/>
      <dgm:spPr/>
    </dgm:pt>
    <dgm:pt modelId="{B8DD13C3-61C1-4A07-83F6-4AC52D6C6C26}" type="pres">
      <dgm:prSet presAssocID="{707CA7E4-E370-47B7-8EFA-7F54A2057FC0}" presName="connTx" presStyleLbl="parChTrans1D4" presStyleIdx="12" presStyleCnt="13"/>
      <dgm:spPr/>
    </dgm:pt>
    <dgm:pt modelId="{914EBD95-E29D-442C-B11C-0AD16C81D6C3}" type="pres">
      <dgm:prSet presAssocID="{AA4E1ED7-2B1E-4B2F-AC71-D70BA91A029E}" presName="root2" presStyleCnt="0"/>
      <dgm:spPr/>
    </dgm:pt>
    <dgm:pt modelId="{34D112B6-FAF4-4118-87D7-6594C738E407}" type="pres">
      <dgm:prSet presAssocID="{AA4E1ED7-2B1E-4B2F-AC71-D70BA91A029E}" presName="LevelTwoTextNode" presStyleLbl="node4" presStyleIdx="12" presStyleCnt="13">
        <dgm:presLayoutVars>
          <dgm:chPref val="3"/>
        </dgm:presLayoutVars>
      </dgm:prSet>
      <dgm:spPr/>
    </dgm:pt>
    <dgm:pt modelId="{B20945B2-D5B9-45D9-B115-2ED135942E22}" type="pres">
      <dgm:prSet presAssocID="{AA4E1ED7-2B1E-4B2F-AC71-D70BA91A029E}" presName="level3hierChild" presStyleCnt="0"/>
      <dgm:spPr/>
    </dgm:pt>
  </dgm:ptLst>
  <dgm:cxnLst>
    <dgm:cxn modelId="{A5AA6E05-5073-4910-B97A-6390CD1C5B96}" srcId="{C3E58651-9E7F-4139-B673-1BF0524A69DB}" destId="{5FE57F25-0B0E-4251-AADC-99D101D58FB2}" srcOrd="0" destOrd="0" parTransId="{B3940E07-1F18-435F-B313-94C7DC817750}" sibTransId="{BA47F1B7-88F3-4A4B-89C5-1E3DAA07C8AA}"/>
    <dgm:cxn modelId="{A9D88A07-2B5F-4EEA-AD12-C2D5EB2213EE}" type="presOf" srcId="{7AC27FB7-75B9-4C2C-8A7C-620F5C3C3336}" destId="{8F2DB543-3C1A-465C-AD41-360FE4B2A958}" srcOrd="0" destOrd="0" presId="urn:microsoft.com/office/officeart/2005/8/layout/hierarchy2"/>
    <dgm:cxn modelId="{E6505510-E290-4EA2-9F54-99757E8041B1}" type="presOf" srcId="{ABB53539-D868-407C-B47F-FDB9BB162DEF}" destId="{2434D9E0-3DD7-40AB-8296-1C593FF3361B}" srcOrd="0" destOrd="0" presId="urn:microsoft.com/office/officeart/2005/8/layout/hierarchy2"/>
    <dgm:cxn modelId="{336F3D1A-434F-42DC-B408-D98AE760C1D9}" type="presOf" srcId="{6ED36530-ED70-4338-9E09-C3DCE13C44B6}" destId="{DE24402B-8463-40E0-B50B-D638D006748D}" srcOrd="0" destOrd="0" presId="urn:microsoft.com/office/officeart/2005/8/layout/hierarchy2"/>
    <dgm:cxn modelId="{C713631A-FC46-41AF-9F6F-4272D29DF9E1}" type="presOf" srcId="{7AC27FB7-75B9-4C2C-8A7C-620F5C3C3336}" destId="{7FC99B2B-38D9-40FA-BDC9-59D49F7BA747}" srcOrd="1" destOrd="0" presId="urn:microsoft.com/office/officeart/2005/8/layout/hierarchy2"/>
    <dgm:cxn modelId="{00E36E1A-88F6-4243-B37B-853C51E23D61}" type="presOf" srcId="{CE4BEF20-8DA9-4EFD-86AC-9EDF0E60510A}" destId="{70A52E19-DEDD-4593-95B4-00A0B07BFC77}" srcOrd="1" destOrd="0" presId="urn:microsoft.com/office/officeart/2005/8/layout/hierarchy2"/>
    <dgm:cxn modelId="{8B99841B-F1F4-40A2-947A-9BCC92AA9D44}" type="presOf" srcId="{E5464E56-259F-4019-8AAD-FF75AEDF682D}" destId="{9F20E224-79E1-4E3B-ADEF-0E06BF4650FE}" srcOrd="1" destOrd="0" presId="urn:microsoft.com/office/officeart/2005/8/layout/hierarchy2"/>
    <dgm:cxn modelId="{B4B6B61E-1580-46EA-ADFB-7040D4FE4563}" type="presOf" srcId="{C3E58651-9E7F-4139-B673-1BF0524A69DB}" destId="{ABA08C2F-4E44-437E-B8A9-DA125C2ABD28}" srcOrd="0" destOrd="0" presId="urn:microsoft.com/office/officeart/2005/8/layout/hierarchy2"/>
    <dgm:cxn modelId="{479FC320-1594-447D-B660-C871BD96E810}" srcId="{F96F92A8-4E9A-4422-B0C3-A1FE5718E663}" destId="{6A199E41-2917-4422-A119-2C25FD62C62E}" srcOrd="0" destOrd="0" parTransId="{664B9950-DE16-4203-B38C-8409BBD28C3D}" sibTransId="{6A16CBE8-EE29-4CD7-9B2F-EE80A8418ACE}"/>
    <dgm:cxn modelId="{218D6C23-8F68-4E4A-8A10-389AA6C885BB}" type="presOf" srcId="{F86DEA60-8CEA-47F7-AA62-68844ED1F8F3}" destId="{97EBBA2A-6912-4CB7-9FB4-0443B8FB3332}" srcOrd="0" destOrd="0" presId="urn:microsoft.com/office/officeart/2005/8/layout/hierarchy2"/>
    <dgm:cxn modelId="{26B1392A-601F-4182-9C7E-5E7F661F8166}" type="presOf" srcId="{CE9B924A-8CE4-42C6-8BA6-296EB0681274}" destId="{874C751A-25AD-4BF8-8086-429CDDDC21BF}" srcOrd="0" destOrd="0" presId="urn:microsoft.com/office/officeart/2005/8/layout/hierarchy2"/>
    <dgm:cxn modelId="{27A6802F-34C6-400B-96D0-4AD95C5AC634}" type="presOf" srcId="{664B9950-DE16-4203-B38C-8409BBD28C3D}" destId="{1FEB5842-8ED6-44E7-87F7-57133FC93C00}" srcOrd="0" destOrd="0" presId="urn:microsoft.com/office/officeart/2005/8/layout/hierarchy2"/>
    <dgm:cxn modelId="{1586D12F-33A4-432F-8F28-A0F96B991808}" srcId="{7DE00D99-495D-488D-BEA8-3A5068FD4D34}" destId="{C3E58651-9E7F-4139-B673-1BF0524A69DB}" srcOrd="0" destOrd="0" parTransId="{7AC27FB7-75B9-4C2C-8A7C-620F5C3C3336}" sibTransId="{DE57E63A-5F64-491A-AAB4-08AC36A612C9}"/>
    <dgm:cxn modelId="{37C61C31-9C01-4739-B644-49DAE0C14088}" type="presOf" srcId="{8A0C1C55-D089-449F-ABAB-05559CE3937F}" destId="{F3AF484E-8821-4EE3-BB1B-03F11349021C}" srcOrd="1" destOrd="0" presId="urn:microsoft.com/office/officeart/2005/8/layout/hierarchy2"/>
    <dgm:cxn modelId="{8639FE32-07DF-414F-A57E-00105FCDE93C}" type="presOf" srcId="{F86DEA60-8CEA-47F7-AA62-68844ED1F8F3}" destId="{183BC2D2-E6AD-4A95-A6F7-20875AAB459A}" srcOrd="1" destOrd="0" presId="urn:microsoft.com/office/officeart/2005/8/layout/hierarchy2"/>
    <dgm:cxn modelId="{54C4905D-EA15-414F-8BFA-93C57ECDCB57}" type="presOf" srcId="{A540A902-1290-4F46-BD93-DAA4A3EDCCB0}" destId="{79D13449-742E-4782-905E-3E19EAE9CAE7}" srcOrd="0" destOrd="0" presId="urn:microsoft.com/office/officeart/2005/8/layout/hierarchy2"/>
    <dgm:cxn modelId="{5807C55E-79D2-4B56-975A-B4CB460E4ADE}" srcId="{F0E198D1-EF4A-49E8-BFD4-DC4CA3B97364}" destId="{22511C8A-231A-4994-83F9-21EABA5F5C07}" srcOrd="1" destOrd="0" parTransId="{4290EBE3-3C3E-47D2-AA31-57437F76B130}" sibTransId="{70D40AA7-4194-4A5E-B947-ED92FFC19ECB}"/>
    <dgm:cxn modelId="{4E32D85E-1C6F-43C7-A513-7B0EDBE31C14}" type="presOf" srcId="{3DC84763-3E4A-4706-914E-31AB25792B8C}" destId="{D3012385-CC8D-46A3-A230-117F2D168DBF}" srcOrd="0" destOrd="0" presId="urn:microsoft.com/office/officeart/2005/8/layout/hierarchy2"/>
    <dgm:cxn modelId="{57F48C44-13BC-4BE7-AD49-D6B5DBFC3658}" type="presOf" srcId="{F0E198D1-EF4A-49E8-BFD4-DC4CA3B97364}" destId="{5376A88D-85E0-413B-8DB7-36D624427F1E}" srcOrd="0" destOrd="0" presId="urn:microsoft.com/office/officeart/2005/8/layout/hierarchy2"/>
    <dgm:cxn modelId="{48151466-8154-435B-A724-61686E543385}" type="presOf" srcId="{CE4BEF20-8DA9-4EFD-86AC-9EDF0E60510A}" destId="{F810E955-CA15-46C4-89BC-BB02EB28C0BC}" srcOrd="0" destOrd="0" presId="urn:microsoft.com/office/officeart/2005/8/layout/hierarchy2"/>
    <dgm:cxn modelId="{8A9E2F67-61E5-47D7-A080-EE8D0F44CD62}" type="presOf" srcId="{5FE57F25-0B0E-4251-AADC-99D101D58FB2}" destId="{B6BF9A30-AF24-4DC4-91B4-8814F922EB97}" srcOrd="0" destOrd="0" presId="urn:microsoft.com/office/officeart/2005/8/layout/hierarchy2"/>
    <dgm:cxn modelId="{B746D36A-CF4E-4B24-BC33-BBABA0AC1783}" type="presOf" srcId="{B27EBEF4-2EE5-4077-9B61-AF3C1CF40CF9}" destId="{CEC75060-217F-471F-9864-387ADFE4AB67}" srcOrd="1" destOrd="0" presId="urn:microsoft.com/office/officeart/2005/8/layout/hierarchy2"/>
    <dgm:cxn modelId="{7064014B-61DD-4FCF-AA14-7064BCDF38E1}" srcId="{3DC84763-3E4A-4706-914E-31AB25792B8C}" destId="{ED9CC708-AE39-4FA6-A401-7A55CF54335C}" srcOrd="0" destOrd="0" parTransId="{DA65B468-36EA-43EC-99AA-4E5545A00F9E}" sibTransId="{3F4D78FE-1C4A-47DE-93DD-44EC04C021D2}"/>
    <dgm:cxn modelId="{CD6FEA6C-DD7F-4B50-8E2D-DCA44936BB07}" type="presOf" srcId="{707CA7E4-E370-47B7-8EFA-7F54A2057FC0}" destId="{B8DD13C3-61C1-4A07-83F6-4AC52D6C6C26}" srcOrd="1" destOrd="0" presId="urn:microsoft.com/office/officeart/2005/8/layout/hierarchy2"/>
    <dgm:cxn modelId="{933A5973-FCCD-40CF-8115-46629AE2F212}" srcId="{6E71A7A9-049A-4C79-97D2-AE7431C5E189}" destId="{F0E198D1-EF4A-49E8-BFD4-DC4CA3B97364}" srcOrd="0" destOrd="0" parTransId="{72D98DBC-027C-4A5F-908E-CAAFF710EFED}" sibTransId="{7FEBC5C3-BEDA-404E-B975-C33F0AAC1B94}"/>
    <dgm:cxn modelId="{836B3755-1D53-472C-8777-C7450ED31D60}" type="presOf" srcId="{FF012944-BF40-4BCC-9A64-BE0057933E95}" destId="{4E68BC59-F10F-4352-8FC0-52F5C455CAC3}" srcOrd="0" destOrd="0" presId="urn:microsoft.com/office/officeart/2005/8/layout/hierarchy2"/>
    <dgm:cxn modelId="{6FA0F855-9217-481D-A8F7-51708C21A53C}" type="presOf" srcId="{4290EBE3-3C3E-47D2-AA31-57437F76B130}" destId="{A3847317-8A08-4092-B9D1-2D46C8B3B527}" srcOrd="1" destOrd="0" presId="urn:microsoft.com/office/officeart/2005/8/layout/hierarchy2"/>
    <dgm:cxn modelId="{E2E31176-2348-4AA8-BCEA-61A124420C40}" type="presOf" srcId="{EF0A90E8-883B-4F61-9ED0-FC6CFB527C34}" destId="{7E51520A-9F5A-4E99-A89A-CE7457C7479F}" srcOrd="1" destOrd="0" presId="urn:microsoft.com/office/officeart/2005/8/layout/hierarchy2"/>
    <dgm:cxn modelId="{52688F57-13BA-45FA-B09B-18EFB3347491}" type="presOf" srcId="{48CE5EAC-627A-41F6-8A2A-EF680351B685}" destId="{1CC9682C-FA18-4CBD-BF85-7C53F873D9BA}" srcOrd="0" destOrd="0" presId="urn:microsoft.com/office/officeart/2005/8/layout/hierarchy2"/>
    <dgm:cxn modelId="{FA11ED77-D985-47FD-A104-12373300987F}" type="presOf" srcId="{0B240E26-A251-45B1-A0FB-A45D2A8698EF}" destId="{D8C9E8A6-5B79-4714-8258-CDD98344BB2E}" srcOrd="1" destOrd="0" presId="urn:microsoft.com/office/officeart/2005/8/layout/hierarchy2"/>
    <dgm:cxn modelId="{025D5158-61F8-4FD4-8304-62C3A9F603B2}" srcId="{F96F92A8-4E9A-4422-B0C3-A1FE5718E663}" destId="{448BEB3A-9732-4493-935A-E3E350461647}" srcOrd="1" destOrd="0" parTransId="{482BDC5E-B504-4C31-92D6-04C647022D9E}" sibTransId="{58696F63-B94D-4DA3-869F-71BFFD7553A9}"/>
    <dgm:cxn modelId="{D37E6D7C-2D43-42FD-BA41-81101C52E7D7}" srcId="{C3E58651-9E7F-4139-B673-1BF0524A69DB}" destId="{BC26C737-781A-4B5F-85D8-06A8F8B005F2}" srcOrd="1" destOrd="0" parTransId="{EF0A90E8-883B-4F61-9ED0-FC6CFB527C34}" sibTransId="{E5BA11F0-FE91-434C-A851-CC055ED5F2A2}"/>
    <dgm:cxn modelId="{8A76517C-DD14-4149-A516-2FFE07D911CE}" type="presOf" srcId="{7AE4ECA2-F5D4-4CCF-BD59-67503F454BC6}" destId="{533EAB77-9D79-4BA8-A337-369B7B0FD792}" srcOrd="0" destOrd="0" presId="urn:microsoft.com/office/officeart/2005/8/layout/hierarchy2"/>
    <dgm:cxn modelId="{A987477D-B554-44A4-83E1-0A8ACDE5DB98}" srcId="{448BEB3A-9732-4493-935A-E3E350461647}" destId="{CE9B924A-8CE4-42C6-8BA6-296EB0681274}" srcOrd="1" destOrd="0" parTransId="{B27EBEF4-2EE5-4077-9B61-AF3C1CF40CF9}" sibTransId="{FA0EF1F9-D1AF-454F-9234-0DF5CE5B547F}"/>
    <dgm:cxn modelId="{43C43783-EA9E-4AC5-87BB-E91A1068D0C2}" type="presOf" srcId="{72D98DBC-027C-4A5F-908E-CAAFF710EFED}" destId="{352000FF-B623-440C-A08F-FFDD0724DA86}" srcOrd="1" destOrd="0" presId="urn:microsoft.com/office/officeart/2005/8/layout/hierarchy2"/>
    <dgm:cxn modelId="{97E46084-8142-4885-A932-6279CCED25FF}" type="presOf" srcId="{448BEB3A-9732-4493-935A-E3E350461647}" destId="{FBF2D0A7-7734-4B85-B1E1-4C8753E1BD97}" srcOrd="0" destOrd="0" presId="urn:microsoft.com/office/officeart/2005/8/layout/hierarchy2"/>
    <dgm:cxn modelId="{6528DA84-AAFB-46EE-8B2B-0C6A60CEB1D8}" type="presOf" srcId="{664B9950-DE16-4203-B38C-8409BBD28C3D}" destId="{031AC334-DF7E-4BB0-BC24-EC85E580163B}" srcOrd="1" destOrd="0" presId="urn:microsoft.com/office/officeart/2005/8/layout/hierarchy2"/>
    <dgm:cxn modelId="{24933D8C-4A2B-46A0-8A98-768D9BCF2F62}" type="presOf" srcId="{A1D191B6-8E96-44B1-BD20-6D9B00EF1C5E}" destId="{2507BFBD-3DDA-4AB1-90D3-59EEF12C517F}" srcOrd="0" destOrd="0" presId="urn:microsoft.com/office/officeart/2005/8/layout/hierarchy2"/>
    <dgm:cxn modelId="{03949C92-F817-4D5A-9F20-078A57B0EA9F}" type="presOf" srcId="{ED9CC708-AE39-4FA6-A401-7A55CF54335C}" destId="{168B5164-291C-4089-BE94-0E2D17019FC4}" srcOrd="0" destOrd="0" presId="urn:microsoft.com/office/officeart/2005/8/layout/hierarchy2"/>
    <dgm:cxn modelId="{2AF05294-B6ED-43D6-B687-3465D6687059}" type="presOf" srcId="{0B240E26-A251-45B1-A0FB-A45D2A8698EF}" destId="{577F5ED6-3A80-452E-958C-9853E38AE895}" srcOrd="0" destOrd="0" presId="urn:microsoft.com/office/officeart/2005/8/layout/hierarchy2"/>
    <dgm:cxn modelId="{2C521396-C129-4E2D-A0C9-C3044EF101F9}" type="presOf" srcId="{B330232A-8922-4EB7-8112-FC98EB13F4F3}" destId="{4515A929-9B83-40AA-ACA9-44882A14226B}" srcOrd="0" destOrd="0" presId="urn:microsoft.com/office/officeart/2005/8/layout/hierarchy2"/>
    <dgm:cxn modelId="{546C0697-6F94-43B4-833B-1FF39423C85C}" type="presOf" srcId="{E5464E56-259F-4019-8AAD-FF75AEDF682D}" destId="{47223845-0818-46C8-A259-F0CF68FA20AB}" srcOrd="0" destOrd="0" presId="urn:microsoft.com/office/officeart/2005/8/layout/hierarchy2"/>
    <dgm:cxn modelId="{13E86197-2BDA-41E9-B8D0-E87783308519}" srcId="{C3E58651-9E7F-4139-B673-1BF0524A69DB}" destId="{41352A2E-6463-4BE9-B5F8-E09CE862EF58}" srcOrd="2" destOrd="0" parTransId="{A1D191B6-8E96-44B1-BD20-6D9B00EF1C5E}" sibTransId="{335E3EBE-F59E-498B-9165-10111FEBD96C}"/>
    <dgm:cxn modelId="{1DC1F09C-418E-4FFB-B613-1A8DCFB6D08C}" type="presOf" srcId="{482BDC5E-B504-4C31-92D6-04C647022D9E}" destId="{55D73893-4819-4FB7-8DF5-77AC5C2915DF}" srcOrd="0" destOrd="0" presId="urn:microsoft.com/office/officeart/2005/8/layout/hierarchy2"/>
    <dgm:cxn modelId="{D293609D-2E1E-4B62-8FFA-C8B43A0A3143}" type="presOf" srcId="{482BDC5E-B504-4C31-92D6-04C647022D9E}" destId="{E6543040-A36E-4C06-B389-07041A7373EA}" srcOrd="1" destOrd="0" presId="urn:microsoft.com/office/officeart/2005/8/layout/hierarchy2"/>
    <dgm:cxn modelId="{CCDE589F-45E0-411C-AB60-39066C926D41}" type="presOf" srcId="{B3940E07-1F18-435F-B313-94C7DC817750}" destId="{9BC9B6D9-116A-4FB8-A690-45AD0411F323}" srcOrd="0" destOrd="0" presId="urn:microsoft.com/office/officeart/2005/8/layout/hierarchy2"/>
    <dgm:cxn modelId="{3D0D44A2-1071-43E4-942C-B2ADD7861B56}" type="presOf" srcId="{B1C8141F-88DC-4377-97ED-B54DD2C9BFB5}" destId="{26A22844-453E-4C8A-9729-FE70CB7FBE0A}" srcOrd="0" destOrd="0" presId="urn:microsoft.com/office/officeart/2005/8/layout/hierarchy2"/>
    <dgm:cxn modelId="{84C8B0A2-AE44-49D1-B074-FDD116E77DB6}" type="presOf" srcId="{6E71A7A9-049A-4C79-97D2-AE7431C5E189}" destId="{727288AC-1B1A-4B27-90A7-5494C518405D}" srcOrd="0" destOrd="0" presId="urn:microsoft.com/office/officeart/2005/8/layout/hierarchy2"/>
    <dgm:cxn modelId="{FF4A20A4-10C2-4837-A8C1-F04EC5ED909C}" srcId="{6E71A7A9-049A-4C79-97D2-AE7431C5E189}" destId="{7DE00D99-495D-488D-BEA8-3A5068FD4D34}" srcOrd="1" destOrd="0" parTransId="{CE4BEF20-8DA9-4EFD-86AC-9EDF0E60510A}" sibTransId="{8706B584-BD25-4612-B7C3-474E1EE5CDAC}"/>
    <dgm:cxn modelId="{711293A6-BF8E-4373-8401-689EDE4A3620}" srcId="{448BEB3A-9732-4493-935A-E3E350461647}" destId="{B1C8141F-88DC-4377-97ED-B54DD2C9BFB5}" srcOrd="2" destOrd="0" parTransId="{0B240E26-A251-45B1-A0FB-A45D2A8698EF}" sibTransId="{53629852-892B-4447-85A8-D804A63A10FF}"/>
    <dgm:cxn modelId="{17D3DCA6-D8E5-490B-96F1-3FE44F832CDF}" type="presOf" srcId="{F96F92A8-4E9A-4422-B0C3-A1FE5718E663}" destId="{781B5F56-ABBC-40D4-8A53-DF7069A6132C}" srcOrd="0" destOrd="0" presId="urn:microsoft.com/office/officeart/2005/8/layout/hierarchy2"/>
    <dgm:cxn modelId="{9F3D17AB-E123-4DDF-B9B9-A46FA0F9D2E0}" type="presOf" srcId="{B3940E07-1F18-435F-B313-94C7DC817750}" destId="{E7A3F837-9D58-4575-8D10-312453A2B5CF}" srcOrd="1" destOrd="0" presId="urn:microsoft.com/office/officeart/2005/8/layout/hierarchy2"/>
    <dgm:cxn modelId="{9386F4AB-1A08-4584-8894-5076E2148B98}" type="presOf" srcId="{6A199E41-2917-4422-A119-2C25FD62C62E}" destId="{5C900659-AB69-44CD-B90D-4C80531A5318}" srcOrd="0" destOrd="0" presId="urn:microsoft.com/office/officeart/2005/8/layout/hierarchy2"/>
    <dgm:cxn modelId="{28A6E1AF-BA5F-48C6-98AB-8B7F246ACFA4}" type="presOf" srcId="{707CA7E4-E370-47B7-8EFA-7F54A2057FC0}" destId="{043DA682-3FE1-4C95-AAF7-7EF8E6CF5237}" srcOrd="0" destOrd="0" presId="urn:microsoft.com/office/officeart/2005/8/layout/hierarchy2"/>
    <dgm:cxn modelId="{B2EFF8AF-0BBF-442F-A6D6-C4CB316330CA}" type="presOf" srcId="{AA4E1ED7-2B1E-4B2F-AC71-D70BA91A029E}" destId="{34D112B6-FAF4-4118-87D7-6594C738E407}" srcOrd="0" destOrd="0" presId="urn:microsoft.com/office/officeart/2005/8/layout/hierarchy2"/>
    <dgm:cxn modelId="{443436B0-3454-4BBE-81A2-8418D608E4B7}" srcId="{448BEB3A-9732-4493-935A-E3E350461647}" destId="{6ED36530-ED70-4338-9E09-C3DCE13C44B6}" srcOrd="0" destOrd="0" parTransId="{B330232A-8922-4EB7-8112-FC98EB13F4F3}" sibTransId="{6E1E0B86-16B5-4E54-8673-4FF761325BC7}"/>
    <dgm:cxn modelId="{81A14CBE-379B-4593-BA39-A78A98D217DA}" srcId="{ABB53539-D868-407C-B47F-FDB9BB162DEF}" destId="{FF012944-BF40-4BCC-9A64-BE0057933E95}" srcOrd="0" destOrd="0" parTransId="{A540A902-1290-4F46-BD93-DAA4A3EDCCB0}" sibTransId="{D91EEA9F-5BB1-4BB9-822B-92F81FC9596B}"/>
    <dgm:cxn modelId="{06A1B6C1-F3F1-4F45-9C41-F735B61A78B0}" type="presOf" srcId="{A1D191B6-8E96-44B1-BD20-6D9B00EF1C5E}" destId="{5A2E2A2A-8162-4588-8105-A834479BC3A6}" srcOrd="1" destOrd="0" presId="urn:microsoft.com/office/officeart/2005/8/layout/hierarchy2"/>
    <dgm:cxn modelId="{624A4BC3-5E88-494E-B9C1-E2072814A188}" srcId="{F0E198D1-EF4A-49E8-BFD4-DC4CA3B97364}" destId="{7AE4ECA2-F5D4-4CCF-BD59-67503F454BC6}" srcOrd="0" destOrd="0" parTransId="{63FBB89E-AC68-499B-9AFC-83858C721233}" sibTransId="{71DAB093-F8DD-4A78-A5E4-769EFD4066B8}"/>
    <dgm:cxn modelId="{F704ACC4-87A9-4BFD-8530-3052E918B616}" type="presOf" srcId="{72D98DBC-027C-4A5F-908E-CAAFF710EFED}" destId="{35887C2A-29E0-4544-948E-ED2F981BCBFC}" srcOrd="0" destOrd="0" presId="urn:microsoft.com/office/officeart/2005/8/layout/hierarchy2"/>
    <dgm:cxn modelId="{66D196C7-2AE3-4C4B-B4BA-1A759C8D8628}" type="presOf" srcId="{FED1C6E0-2F2F-405B-9D4E-392AD28F4428}" destId="{41D67552-6D75-4CDF-A952-944A68CA9CD2}" srcOrd="1" destOrd="0" presId="urn:microsoft.com/office/officeart/2005/8/layout/hierarchy2"/>
    <dgm:cxn modelId="{972A7DC8-448F-4721-B119-A645F10A67D4}" type="presOf" srcId="{BC26C737-781A-4B5F-85D8-06A8F8B005F2}" destId="{8000C984-7648-40F2-AD3D-45B58DA9B652}" srcOrd="0" destOrd="0" presId="urn:microsoft.com/office/officeart/2005/8/layout/hierarchy2"/>
    <dgm:cxn modelId="{EFE5A6C8-4CCB-4430-B2AB-9996362EF0A6}" type="presOf" srcId="{4290EBE3-3C3E-47D2-AA31-57437F76B130}" destId="{9937DC39-88E5-47DD-AC54-FFFA6C1BAE15}" srcOrd="0" destOrd="0" presId="urn:microsoft.com/office/officeart/2005/8/layout/hierarchy2"/>
    <dgm:cxn modelId="{76194FC9-AF63-4C1D-AF0B-E26288EF51FE}" srcId="{ABB53539-D868-407C-B47F-FDB9BB162DEF}" destId="{AA4E1ED7-2B1E-4B2F-AC71-D70BA91A029E}" srcOrd="1" destOrd="0" parTransId="{707CA7E4-E370-47B7-8EFA-7F54A2057FC0}" sibTransId="{1DAAFBEA-48AC-4CEA-91CB-5E1C0421944F}"/>
    <dgm:cxn modelId="{661C31D0-5819-4437-B5B1-7280512B25C2}" type="presOf" srcId="{EF0A90E8-883B-4F61-9ED0-FC6CFB527C34}" destId="{5DF7A3E6-B087-4C74-A487-72C576EA6C93}" srcOrd="0" destOrd="0" presId="urn:microsoft.com/office/officeart/2005/8/layout/hierarchy2"/>
    <dgm:cxn modelId="{57116AD1-BEDE-4D3E-BC08-1FD6F8126335}" type="presOf" srcId="{A540A902-1290-4F46-BD93-DAA4A3EDCCB0}" destId="{7ED226D6-DB30-4F7D-8F24-0D19B00B9994}" srcOrd="1" destOrd="0" presId="urn:microsoft.com/office/officeart/2005/8/layout/hierarchy2"/>
    <dgm:cxn modelId="{E76CECD2-7286-4C14-8CA6-C8561738E336}" type="presOf" srcId="{B330232A-8922-4EB7-8112-FC98EB13F4F3}" destId="{92D70523-782D-46D4-9810-0FE02620CD0C}" srcOrd="1" destOrd="0" presId="urn:microsoft.com/office/officeart/2005/8/layout/hierarchy2"/>
    <dgm:cxn modelId="{983C01D9-E93A-4FF9-9FA0-5B29AD82C8DF}" srcId="{7DE00D99-495D-488D-BEA8-3A5068FD4D34}" destId="{ABB53539-D868-407C-B47F-FDB9BB162DEF}" srcOrd="2" destOrd="0" parTransId="{FED1C6E0-2F2F-405B-9D4E-392AD28F4428}" sibTransId="{E361A71F-FB33-4DF7-A9BC-5079CA468689}"/>
    <dgm:cxn modelId="{1A3E9BD9-38C2-46B6-BDB7-8C6065ED7C82}" type="presOf" srcId="{63FBB89E-AC68-499B-9AFC-83858C721233}" destId="{1EE64B4D-D338-4DB0-8C53-C8F7D7B305A6}" srcOrd="1" destOrd="0" presId="urn:microsoft.com/office/officeart/2005/8/layout/hierarchy2"/>
    <dgm:cxn modelId="{FE2AA3D9-9A7B-4C01-999C-6F3FDF6EEA4E}" type="presOf" srcId="{FED1C6E0-2F2F-405B-9D4E-392AD28F4428}" destId="{4861D2DA-EFBB-4C12-B361-C5EBC286BAA9}" srcOrd="0" destOrd="0" presId="urn:microsoft.com/office/officeart/2005/8/layout/hierarchy2"/>
    <dgm:cxn modelId="{97FC3ADA-75BC-495E-9A43-EEB05BC784BC}" srcId="{7DE00D99-495D-488D-BEA8-3A5068FD4D34}" destId="{48CE5EAC-627A-41F6-8A2A-EF680351B685}" srcOrd="1" destOrd="0" parTransId="{8A0C1C55-D089-449F-ABAB-05559CE3937F}" sibTransId="{506CA89C-C837-45BB-AC84-F186E7C52F52}"/>
    <dgm:cxn modelId="{31447BE0-B767-4044-BBAC-89A457AC8153}" type="presOf" srcId="{B27EBEF4-2EE5-4077-9B61-AF3C1CF40CF9}" destId="{203FEDCE-BE37-496A-BCD2-06C081F9C9DD}" srcOrd="0" destOrd="0" presId="urn:microsoft.com/office/officeart/2005/8/layout/hierarchy2"/>
    <dgm:cxn modelId="{C9BB91E0-92AA-4E57-9076-764293722D72}" srcId="{ED9CC708-AE39-4FA6-A401-7A55CF54335C}" destId="{6E71A7A9-049A-4C79-97D2-AE7431C5E189}" srcOrd="1" destOrd="0" parTransId="{E5464E56-259F-4019-8AAD-FF75AEDF682D}" sibTransId="{5966DF56-EB5D-45AE-BA48-DA30FB9C352F}"/>
    <dgm:cxn modelId="{6F0521E7-6518-419E-9B83-C51280EF223E}" type="presOf" srcId="{7DE00D99-495D-488D-BEA8-3A5068FD4D34}" destId="{4DA6761F-6957-48F9-BF07-0EF5C2BDAC2F}" srcOrd="0" destOrd="0" presId="urn:microsoft.com/office/officeart/2005/8/layout/hierarchy2"/>
    <dgm:cxn modelId="{174CDDEA-AB49-487F-A4A2-BE39714677B5}" type="presOf" srcId="{63FBB89E-AC68-499B-9AFC-83858C721233}" destId="{FF6BE658-CDF3-444E-A7D0-CCA135158829}" srcOrd="0" destOrd="0" presId="urn:microsoft.com/office/officeart/2005/8/layout/hierarchy2"/>
    <dgm:cxn modelId="{1B1292EB-4040-4030-AEFF-C074CBDD99C0}" srcId="{ED9CC708-AE39-4FA6-A401-7A55CF54335C}" destId="{F96F92A8-4E9A-4422-B0C3-A1FE5718E663}" srcOrd="0" destOrd="0" parTransId="{F86DEA60-8CEA-47F7-AA62-68844ED1F8F3}" sibTransId="{6757EB79-3FF7-4A75-9896-AC619881A459}"/>
    <dgm:cxn modelId="{2A8CEAED-9B93-4284-904A-DB749049C2D1}" type="presOf" srcId="{41352A2E-6463-4BE9-B5F8-E09CE862EF58}" destId="{C1A7A4DA-1813-474F-98F5-208A315830E5}" srcOrd="0" destOrd="0" presId="urn:microsoft.com/office/officeart/2005/8/layout/hierarchy2"/>
    <dgm:cxn modelId="{8FB024F6-EF36-4EAF-A073-393D912E71BB}" type="presOf" srcId="{22511C8A-231A-4994-83F9-21EABA5F5C07}" destId="{A2DD4B96-6DC6-43AD-AD2E-FF64D9F3DB80}" srcOrd="0" destOrd="0" presId="urn:microsoft.com/office/officeart/2005/8/layout/hierarchy2"/>
    <dgm:cxn modelId="{5BCCBDF6-EA2C-48B6-AEB4-C6C5FC7269A4}" type="presOf" srcId="{8A0C1C55-D089-449F-ABAB-05559CE3937F}" destId="{2A7D921D-87C1-4F27-8250-247ABB979E93}" srcOrd="0" destOrd="0" presId="urn:microsoft.com/office/officeart/2005/8/layout/hierarchy2"/>
    <dgm:cxn modelId="{D76F3C36-FFA1-412D-9B0C-EFA9A63CADB4}" type="presParOf" srcId="{D3012385-CC8D-46A3-A230-117F2D168DBF}" destId="{12712D9D-270D-4D6A-886E-40D08A766761}" srcOrd="0" destOrd="0" presId="urn:microsoft.com/office/officeart/2005/8/layout/hierarchy2"/>
    <dgm:cxn modelId="{54E8EAE9-3BA8-44AB-9A5B-363F4A6FC4C6}" type="presParOf" srcId="{12712D9D-270D-4D6A-886E-40D08A766761}" destId="{168B5164-291C-4089-BE94-0E2D17019FC4}" srcOrd="0" destOrd="0" presId="urn:microsoft.com/office/officeart/2005/8/layout/hierarchy2"/>
    <dgm:cxn modelId="{7CC11047-001F-4158-908F-1EFD20FDE1F2}" type="presParOf" srcId="{12712D9D-270D-4D6A-886E-40D08A766761}" destId="{77630BEA-9EC6-455F-935E-5AD9647EBB3A}" srcOrd="1" destOrd="0" presId="urn:microsoft.com/office/officeart/2005/8/layout/hierarchy2"/>
    <dgm:cxn modelId="{FA47C01E-4599-4647-AC98-178652019D4E}" type="presParOf" srcId="{77630BEA-9EC6-455F-935E-5AD9647EBB3A}" destId="{97EBBA2A-6912-4CB7-9FB4-0443B8FB3332}" srcOrd="0" destOrd="0" presId="urn:microsoft.com/office/officeart/2005/8/layout/hierarchy2"/>
    <dgm:cxn modelId="{641626C4-640B-4A23-B989-F5E3CD8DCE7E}" type="presParOf" srcId="{97EBBA2A-6912-4CB7-9FB4-0443B8FB3332}" destId="{183BC2D2-E6AD-4A95-A6F7-20875AAB459A}" srcOrd="0" destOrd="0" presId="urn:microsoft.com/office/officeart/2005/8/layout/hierarchy2"/>
    <dgm:cxn modelId="{D5D55EDD-DEEC-49C5-A742-E3DE05927FFF}" type="presParOf" srcId="{77630BEA-9EC6-455F-935E-5AD9647EBB3A}" destId="{1B13128B-A13A-4688-8597-2941CC70032E}" srcOrd="1" destOrd="0" presId="urn:microsoft.com/office/officeart/2005/8/layout/hierarchy2"/>
    <dgm:cxn modelId="{8F4CCE64-0146-42C1-BA74-CE9AADB36638}" type="presParOf" srcId="{1B13128B-A13A-4688-8597-2941CC70032E}" destId="{781B5F56-ABBC-40D4-8A53-DF7069A6132C}" srcOrd="0" destOrd="0" presId="urn:microsoft.com/office/officeart/2005/8/layout/hierarchy2"/>
    <dgm:cxn modelId="{6CC43B19-F8E5-4D44-B131-4533DB3D88D6}" type="presParOf" srcId="{1B13128B-A13A-4688-8597-2941CC70032E}" destId="{C4CE8122-DA0D-4071-B3C6-1D58B163C86C}" srcOrd="1" destOrd="0" presId="urn:microsoft.com/office/officeart/2005/8/layout/hierarchy2"/>
    <dgm:cxn modelId="{B69C3046-127B-45D8-AEE2-D64A93A89F92}" type="presParOf" srcId="{C4CE8122-DA0D-4071-B3C6-1D58B163C86C}" destId="{1FEB5842-8ED6-44E7-87F7-57133FC93C00}" srcOrd="0" destOrd="0" presId="urn:microsoft.com/office/officeart/2005/8/layout/hierarchy2"/>
    <dgm:cxn modelId="{C0B6903F-7FEB-436E-94F7-7EE28B0EC255}" type="presParOf" srcId="{1FEB5842-8ED6-44E7-87F7-57133FC93C00}" destId="{031AC334-DF7E-4BB0-BC24-EC85E580163B}" srcOrd="0" destOrd="0" presId="urn:microsoft.com/office/officeart/2005/8/layout/hierarchy2"/>
    <dgm:cxn modelId="{FB0CDE09-1CC4-4B06-BF66-E554EDF7D640}" type="presParOf" srcId="{C4CE8122-DA0D-4071-B3C6-1D58B163C86C}" destId="{3FAD59AE-9178-43E1-B4AB-86B07A628AAF}" srcOrd="1" destOrd="0" presId="urn:microsoft.com/office/officeart/2005/8/layout/hierarchy2"/>
    <dgm:cxn modelId="{9B683280-5C5E-4601-839E-B920868CDD6E}" type="presParOf" srcId="{3FAD59AE-9178-43E1-B4AB-86B07A628AAF}" destId="{5C900659-AB69-44CD-B90D-4C80531A5318}" srcOrd="0" destOrd="0" presId="urn:microsoft.com/office/officeart/2005/8/layout/hierarchy2"/>
    <dgm:cxn modelId="{F458242F-BB17-47AA-95EB-AEE1947D7913}" type="presParOf" srcId="{3FAD59AE-9178-43E1-B4AB-86B07A628AAF}" destId="{D555989C-C766-46FF-A20E-B6EBBB30FDD3}" srcOrd="1" destOrd="0" presId="urn:microsoft.com/office/officeart/2005/8/layout/hierarchy2"/>
    <dgm:cxn modelId="{DECF6EC5-5508-4789-8E82-BB19C1A4A8B7}" type="presParOf" srcId="{C4CE8122-DA0D-4071-B3C6-1D58B163C86C}" destId="{55D73893-4819-4FB7-8DF5-77AC5C2915DF}" srcOrd="2" destOrd="0" presId="urn:microsoft.com/office/officeart/2005/8/layout/hierarchy2"/>
    <dgm:cxn modelId="{4F5E494C-67F9-41AC-994C-158EDC82C4EA}" type="presParOf" srcId="{55D73893-4819-4FB7-8DF5-77AC5C2915DF}" destId="{E6543040-A36E-4C06-B389-07041A7373EA}" srcOrd="0" destOrd="0" presId="urn:microsoft.com/office/officeart/2005/8/layout/hierarchy2"/>
    <dgm:cxn modelId="{C921D159-76F9-4A17-B809-DF007A67D09B}" type="presParOf" srcId="{C4CE8122-DA0D-4071-B3C6-1D58B163C86C}" destId="{EC64642C-BAC7-4C36-9945-E29846A7D8E7}" srcOrd="3" destOrd="0" presId="urn:microsoft.com/office/officeart/2005/8/layout/hierarchy2"/>
    <dgm:cxn modelId="{8950641E-B404-4282-BC9C-0169FD00F76A}" type="presParOf" srcId="{EC64642C-BAC7-4C36-9945-E29846A7D8E7}" destId="{FBF2D0A7-7734-4B85-B1E1-4C8753E1BD97}" srcOrd="0" destOrd="0" presId="urn:microsoft.com/office/officeart/2005/8/layout/hierarchy2"/>
    <dgm:cxn modelId="{28CF4E6D-1157-4B98-95E2-D7401E6BBF51}" type="presParOf" srcId="{EC64642C-BAC7-4C36-9945-E29846A7D8E7}" destId="{2AF74B98-E817-46D9-872D-58766976FED0}" srcOrd="1" destOrd="0" presId="urn:microsoft.com/office/officeart/2005/8/layout/hierarchy2"/>
    <dgm:cxn modelId="{ECD35CC2-5E60-437D-B93C-A00D79668839}" type="presParOf" srcId="{2AF74B98-E817-46D9-872D-58766976FED0}" destId="{4515A929-9B83-40AA-ACA9-44882A14226B}" srcOrd="0" destOrd="0" presId="urn:microsoft.com/office/officeart/2005/8/layout/hierarchy2"/>
    <dgm:cxn modelId="{CAA7E4E2-68F1-4703-93CB-C89DEBC2DA2C}" type="presParOf" srcId="{4515A929-9B83-40AA-ACA9-44882A14226B}" destId="{92D70523-782D-46D4-9810-0FE02620CD0C}" srcOrd="0" destOrd="0" presId="urn:microsoft.com/office/officeart/2005/8/layout/hierarchy2"/>
    <dgm:cxn modelId="{297627EC-39E2-4AAE-808D-72B1328E9DB2}" type="presParOf" srcId="{2AF74B98-E817-46D9-872D-58766976FED0}" destId="{3C2188F2-DA47-4897-A02E-431E894BC7F8}" srcOrd="1" destOrd="0" presId="urn:microsoft.com/office/officeart/2005/8/layout/hierarchy2"/>
    <dgm:cxn modelId="{79704625-8BA5-4E45-A782-32C9EBBC9DA0}" type="presParOf" srcId="{3C2188F2-DA47-4897-A02E-431E894BC7F8}" destId="{DE24402B-8463-40E0-B50B-D638D006748D}" srcOrd="0" destOrd="0" presId="urn:microsoft.com/office/officeart/2005/8/layout/hierarchy2"/>
    <dgm:cxn modelId="{02B60061-F454-4163-BA99-8AD679C91646}" type="presParOf" srcId="{3C2188F2-DA47-4897-A02E-431E894BC7F8}" destId="{BD6DE662-6464-4ADC-BE25-08B53876B03D}" srcOrd="1" destOrd="0" presId="urn:microsoft.com/office/officeart/2005/8/layout/hierarchy2"/>
    <dgm:cxn modelId="{A43E750F-BE61-4A71-80E2-F7173D83E0B7}" type="presParOf" srcId="{2AF74B98-E817-46D9-872D-58766976FED0}" destId="{203FEDCE-BE37-496A-BCD2-06C081F9C9DD}" srcOrd="2" destOrd="0" presId="urn:microsoft.com/office/officeart/2005/8/layout/hierarchy2"/>
    <dgm:cxn modelId="{B1585E2D-22EC-4614-B07D-1BF950FB9909}" type="presParOf" srcId="{203FEDCE-BE37-496A-BCD2-06C081F9C9DD}" destId="{CEC75060-217F-471F-9864-387ADFE4AB67}" srcOrd="0" destOrd="0" presId="urn:microsoft.com/office/officeart/2005/8/layout/hierarchy2"/>
    <dgm:cxn modelId="{6BAD7B8D-5A04-4F07-8269-9FD0ABE0C619}" type="presParOf" srcId="{2AF74B98-E817-46D9-872D-58766976FED0}" destId="{BA989EFC-0B02-4E0B-977B-F70CDD1CD2F2}" srcOrd="3" destOrd="0" presId="urn:microsoft.com/office/officeart/2005/8/layout/hierarchy2"/>
    <dgm:cxn modelId="{C7370BCE-CDA6-474F-A3D2-DFB3D86B8EB5}" type="presParOf" srcId="{BA989EFC-0B02-4E0B-977B-F70CDD1CD2F2}" destId="{874C751A-25AD-4BF8-8086-429CDDDC21BF}" srcOrd="0" destOrd="0" presId="urn:microsoft.com/office/officeart/2005/8/layout/hierarchy2"/>
    <dgm:cxn modelId="{1277751E-249F-4E5D-A634-C0F25A707510}" type="presParOf" srcId="{BA989EFC-0B02-4E0B-977B-F70CDD1CD2F2}" destId="{D804B86F-0679-4F61-9C8E-2F6EA33C9111}" srcOrd="1" destOrd="0" presId="urn:microsoft.com/office/officeart/2005/8/layout/hierarchy2"/>
    <dgm:cxn modelId="{761AD0E6-A6E6-4CE9-9DB2-F4590F71A6EC}" type="presParOf" srcId="{2AF74B98-E817-46D9-872D-58766976FED0}" destId="{577F5ED6-3A80-452E-958C-9853E38AE895}" srcOrd="4" destOrd="0" presId="urn:microsoft.com/office/officeart/2005/8/layout/hierarchy2"/>
    <dgm:cxn modelId="{87F9C9FA-87C5-4A28-BACC-286CC706B6B1}" type="presParOf" srcId="{577F5ED6-3A80-452E-958C-9853E38AE895}" destId="{D8C9E8A6-5B79-4714-8258-CDD98344BB2E}" srcOrd="0" destOrd="0" presId="urn:microsoft.com/office/officeart/2005/8/layout/hierarchy2"/>
    <dgm:cxn modelId="{3C2DF925-C775-45D3-AB8D-642380369392}" type="presParOf" srcId="{2AF74B98-E817-46D9-872D-58766976FED0}" destId="{A48DFA31-3EA5-48D9-A024-6B3DA41F9934}" srcOrd="5" destOrd="0" presId="urn:microsoft.com/office/officeart/2005/8/layout/hierarchy2"/>
    <dgm:cxn modelId="{AB199F16-165C-4B38-A600-DBC2468E96B0}" type="presParOf" srcId="{A48DFA31-3EA5-48D9-A024-6B3DA41F9934}" destId="{26A22844-453E-4C8A-9729-FE70CB7FBE0A}" srcOrd="0" destOrd="0" presId="urn:microsoft.com/office/officeart/2005/8/layout/hierarchy2"/>
    <dgm:cxn modelId="{FDFB9E3A-5C3B-43A1-80AA-B48BFD4CF6DF}" type="presParOf" srcId="{A48DFA31-3EA5-48D9-A024-6B3DA41F9934}" destId="{366515E3-8033-4E9C-98E5-854EF9625B0D}" srcOrd="1" destOrd="0" presId="urn:microsoft.com/office/officeart/2005/8/layout/hierarchy2"/>
    <dgm:cxn modelId="{4A82ACCE-60DD-4CAD-A363-95E514D65030}" type="presParOf" srcId="{77630BEA-9EC6-455F-935E-5AD9647EBB3A}" destId="{47223845-0818-46C8-A259-F0CF68FA20AB}" srcOrd="2" destOrd="0" presId="urn:microsoft.com/office/officeart/2005/8/layout/hierarchy2"/>
    <dgm:cxn modelId="{71D6AC9F-CB8E-448C-806F-F927D3F0A649}" type="presParOf" srcId="{47223845-0818-46C8-A259-F0CF68FA20AB}" destId="{9F20E224-79E1-4E3B-ADEF-0E06BF4650FE}" srcOrd="0" destOrd="0" presId="urn:microsoft.com/office/officeart/2005/8/layout/hierarchy2"/>
    <dgm:cxn modelId="{3334FBBF-F678-43D7-AD77-244FC0D1AD6F}" type="presParOf" srcId="{77630BEA-9EC6-455F-935E-5AD9647EBB3A}" destId="{18C17172-6115-4A7E-B8B9-AD84B389AD55}" srcOrd="3" destOrd="0" presId="urn:microsoft.com/office/officeart/2005/8/layout/hierarchy2"/>
    <dgm:cxn modelId="{E8EA3CE5-34D6-4EF6-BC21-8240FF42C783}" type="presParOf" srcId="{18C17172-6115-4A7E-B8B9-AD84B389AD55}" destId="{727288AC-1B1A-4B27-90A7-5494C518405D}" srcOrd="0" destOrd="0" presId="urn:microsoft.com/office/officeart/2005/8/layout/hierarchy2"/>
    <dgm:cxn modelId="{179DCECD-9CC3-48C8-8089-041B478EA113}" type="presParOf" srcId="{18C17172-6115-4A7E-B8B9-AD84B389AD55}" destId="{2F8143D0-E71E-4024-A396-3147069E2B0A}" srcOrd="1" destOrd="0" presId="urn:microsoft.com/office/officeart/2005/8/layout/hierarchy2"/>
    <dgm:cxn modelId="{E497FD40-AECE-4011-B8C5-CFFD536E0F7A}" type="presParOf" srcId="{2F8143D0-E71E-4024-A396-3147069E2B0A}" destId="{35887C2A-29E0-4544-948E-ED2F981BCBFC}" srcOrd="0" destOrd="0" presId="urn:microsoft.com/office/officeart/2005/8/layout/hierarchy2"/>
    <dgm:cxn modelId="{06562486-10FB-498C-9815-E2FC839F9D04}" type="presParOf" srcId="{35887C2A-29E0-4544-948E-ED2F981BCBFC}" destId="{352000FF-B623-440C-A08F-FFDD0724DA86}" srcOrd="0" destOrd="0" presId="urn:microsoft.com/office/officeart/2005/8/layout/hierarchy2"/>
    <dgm:cxn modelId="{26E2D3E0-08C3-4D31-AD9A-D3291CC90D32}" type="presParOf" srcId="{2F8143D0-E71E-4024-A396-3147069E2B0A}" destId="{C020425A-BF93-4613-A0B6-A0B7AB79B553}" srcOrd="1" destOrd="0" presId="urn:microsoft.com/office/officeart/2005/8/layout/hierarchy2"/>
    <dgm:cxn modelId="{DA3A182B-CF35-4BCA-82A5-F168CF54211F}" type="presParOf" srcId="{C020425A-BF93-4613-A0B6-A0B7AB79B553}" destId="{5376A88D-85E0-413B-8DB7-36D624427F1E}" srcOrd="0" destOrd="0" presId="urn:microsoft.com/office/officeart/2005/8/layout/hierarchy2"/>
    <dgm:cxn modelId="{082062A0-83D7-4B5E-AC6C-BEE9979DD4EE}" type="presParOf" srcId="{C020425A-BF93-4613-A0B6-A0B7AB79B553}" destId="{A4E3F1B4-D1C7-4452-B033-439926255DC6}" srcOrd="1" destOrd="0" presId="urn:microsoft.com/office/officeart/2005/8/layout/hierarchy2"/>
    <dgm:cxn modelId="{55C8C13A-55B2-4090-80E4-DC00BCDF56EA}" type="presParOf" srcId="{A4E3F1B4-D1C7-4452-B033-439926255DC6}" destId="{FF6BE658-CDF3-444E-A7D0-CCA135158829}" srcOrd="0" destOrd="0" presId="urn:microsoft.com/office/officeart/2005/8/layout/hierarchy2"/>
    <dgm:cxn modelId="{2230A942-AA22-40AC-BABF-BB27C0FF38FB}" type="presParOf" srcId="{FF6BE658-CDF3-444E-A7D0-CCA135158829}" destId="{1EE64B4D-D338-4DB0-8C53-C8F7D7B305A6}" srcOrd="0" destOrd="0" presId="urn:microsoft.com/office/officeart/2005/8/layout/hierarchy2"/>
    <dgm:cxn modelId="{F3319DD5-2EAF-4FEA-9DDC-F16B5720DFC2}" type="presParOf" srcId="{A4E3F1B4-D1C7-4452-B033-439926255DC6}" destId="{0C3F7CA8-6710-4388-8844-5135775ED31C}" srcOrd="1" destOrd="0" presId="urn:microsoft.com/office/officeart/2005/8/layout/hierarchy2"/>
    <dgm:cxn modelId="{6F303B46-FC12-4568-B585-31A921BF3138}" type="presParOf" srcId="{0C3F7CA8-6710-4388-8844-5135775ED31C}" destId="{533EAB77-9D79-4BA8-A337-369B7B0FD792}" srcOrd="0" destOrd="0" presId="urn:microsoft.com/office/officeart/2005/8/layout/hierarchy2"/>
    <dgm:cxn modelId="{0A395A1B-7D48-423F-AEE7-F003155B1EF4}" type="presParOf" srcId="{0C3F7CA8-6710-4388-8844-5135775ED31C}" destId="{4326D558-013D-4485-91A6-D66E9317F8F8}" srcOrd="1" destOrd="0" presId="urn:microsoft.com/office/officeart/2005/8/layout/hierarchy2"/>
    <dgm:cxn modelId="{9953F894-D01F-4CBE-930A-0DB4A8A8B5C3}" type="presParOf" srcId="{A4E3F1B4-D1C7-4452-B033-439926255DC6}" destId="{9937DC39-88E5-47DD-AC54-FFFA6C1BAE15}" srcOrd="2" destOrd="0" presId="urn:microsoft.com/office/officeart/2005/8/layout/hierarchy2"/>
    <dgm:cxn modelId="{612AD84D-F470-49E1-9AB1-1B256F64BA2D}" type="presParOf" srcId="{9937DC39-88E5-47DD-AC54-FFFA6C1BAE15}" destId="{A3847317-8A08-4092-B9D1-2D46C8B3B527}" srcOrd="0" destOrd="0" presId="urn:microsoft.com/office/officeart/2005/8/layout/hierarchy2"/>
    <dgm:cxn modelId="{96A29BE7-7509-4333-8A45-433DAEB57A78}" type="presParOf" srcId="{A4E3F1B4-D1C7-4452-B033-439926255DC6}" destId="{A79F61B8-CB19-404F-A214-914CCB4B65EC}" srcOrd="3" destOrd="0" presId="urn:microsoft.com/office/officeart/2005/8/layout/hierarchy2"/>
    <dgm:cxn modelId="{DC3827F1-5D02-4746-86AA-94EF07D0654B}" type="presParOf" srcId="{A79F61B8-CB19-404F-A214-914CCB4B65EC}" destId="{A2DD4B96-6DC6-43AD-AD2E-FF64D9F3DB80}" srcOrd="0" destOrd="0" presId="urn:microsoft.com/office/officeart/2005/8/layout/hierarchy2"/>
    <dgm:cxn modelId="{FC8783FD-D42E-448E-B374-940BA1A18E6D}" type="presParOf" srcId="{A79F61B8-CB19-404F-A214-914CCB4B65EC}" destId="{C07F277E-58BD-4969-B79D-E695B289096D}" srcOrd="1" destOrd="0" presId="urn:microsoft.com/office/officeart/2005/8/layout/hierarchy2"/>
    <dgm:cxn modelId="{4A2C4380-C8BF-4D80-84F8-EF60B2DD9F10}" type="presParOf" srcId="{2F8143D0-E71E-4024-A396-3147069E2B0A}" destId="{F810E955-CA15-46C4-89BC-BB02EB28C0BC}" srcOrd="2" destOrd="0" presId="urn:microsoft.com/office/officeart/2005/8/layout/hierarchy2"/>
    <dgm:cxn modelId="{C8EF069D-7480-44AD-8AAA-E4FDE9EDFAF3}" type="presParOf" srcId="{F810E955-CA15-46C4-89BC-BB02EB28C0BC}" destId="{70A52E19-DEDD-4593-95B4-00A0B07BFC77}" srcOrd="0" destOrd="0" presId="urn:microsoft.com/office/officeart/2005/8/layout/hierarchy2"/>
    <dgm:cxn modelId="{AD8CC1D9-2F01-4666-B939-679669EB5A55}" type="presParOf" srcId="{2F8143D0-E71E-4024-A396-3147069E2B0A}" destId="{D9AFC9C8-6616-47FC-B802-0CFD6CDD1BCA}" srcOrd="3" destOrd="0" presId="urn:microsoft.com/office/officeart/2005/8/layout/hierarchy2"/>
    <dgm:cxn modelId="{5298ADAC-7199-47A2-BCDD-1E721A3EA31C}" type="presParOf" srcId="{D9AFC9C8-6616-47FC-B802-0CFD6CDD1BCA}" destId="{4DA6761F-6957-48F9-BF07-0EF5C2BDAC2F}" srcOrd="0" destOrd="0" presId="urn:microsoft.com/office/officeart/2005/8/layout/hierarchy2"/>
    <dgm:cxn modelId="{A4F54BB8-F38B-4A6C-8E9F-6C766651BF94}" type="presParOf" srcId="{D9AFC9C8-6616-47FC-B802-0CFD6CDD1BCA}" destId="{B5909273-7F34-4FF4-B456-91F46E96CE81}" srcOrd="1" destOrd="0" presId="urn:microsoft.com/office/officeart/2005/8/layout/hierarchy2"/>
    <dgm:cxn modelId="{7748655E-4F12-4822-857D-BB5356E1E804}" type="presParOf" srcId="{B5909273-7F34-4FF4-B456-91F46E96CE81}" destId="{8F2DB543-3C1A-465C-AD41-360FE4B2A958}" srcOrd="0" destOrd="0" presId="urn:microsoft.com/office/officeart/2005/8/layout/hierarchy2"/>
    <dgm:cxn modelId="{9DA5C185-14D1-4FE9-9A50-612E35E80EBD}" type="presParOf" srcId="{8F2DB543-3C1A-465C-AD41-360FE4B2A958}" destId="{7FC99B2B-38D9-40FA-BDC9-59D49F7BA747}" srcOrd="0" destOrd="0" presId="urn:microsoft.com/office/officeart/2005/8/layout/hierarchy2"/>
    <dgm:cxn modelId="{2EECF4AC-CE60-429E-90D0-05E04B8E6D52}" type="presParOf" srcId="{B5909273-7F34-4FF4-B456-91F46E96CE81}" destId="{D69CAFF4-24F5-4297-954F-750521977E80}" srcOrd="1" destOrd="0" presId="urn:microsoft.com/office/officeart/2005/8/layout/hierarchy2"/>
    <dgm:cxn modelId="{AD1D1AE4-7DE7-40A7-B45B-4B7362598AEF}" type="presParOf" srcId="{D69CAFF4-24F5-4297-954F-750521977E80}" destId="{ABA08C2F-4E44-437E-B8A9-DA125C2ABD28}" srcOrd="0" destOrd="0" presId="urn:microsoft.com/office/officeart/2005/8/layout/hierarchy2"/>
    <dgm:cxn modelId="{41E00FAF-3E80-4AE6-B3DC-A46B4082E773}" type="presParOf" srcId="{D69CAFF4-24F5-4297-954F-750521977E80}" destId="{F6A1830D-5526-42F2-90C9-5D7FF9269A68}" srcOrd="1" destOrd="0" presId="urn:microsoft.com/office/officeart/2005/8/layout/hierarchy2"/>
    <dgm:cxn modelId="{30DDDF2F-C0E8-45EA-B018-75024C09B186}" type="presParOf" srcId="{F6A1830D-5526-42F2-90C9-5D7FF9269A68}" destId="{9BC9B6D9-116A-4FB8-A690-45AD0411F323}" srcOrd="0" destOrd="0" presId="urn:microsoft.com/office/officeart/2005/8/layout/hierarchy2"/>
    <dgm:cxn modelId="{549B9E57-11C1-44D9-890A-E1F1419FAB8C}" type="presParOf" srcId="{9BC9B6D9-116A-4FB8-A690-45AD0411F323}" destId="{E7A3F837-9D58-4575-8D10-312453A2B5CF}" srcOrd="0" destOrd="0" presId="urn:microsoft.com/office/officeart/2005/8/layout/hierarchy2"/>
    <dgm:cxn modelId="{6AAC22CD-486A-480A-A5D8-5214651FE3FD}" type="presParOf" srcId="{F6A1830D-5526-42F2-90C9-5D7FF9269A68}" destId="{99586332-B716-4396-A5A5-55841D31EEE8}" srcOrd="1" destOrd="0" presId="urn:microsoft.com/office/officeart/2005/8/layout/hierarchy2"/>
    <dgm:cxn modelId="{9370D5DC-A753-401F-9FD0-2DE025DF030A}" type="presParOf" srcId="{99586332-B716-4396-A5A5-55841D31EEE8}" destId="{B6BF9A30-AF24-4DC4-91B4-8814F922EB97}" srcOrd="0" destOrd="0" presId="urn:microsoft.com/office/officeart/2005/8/layout/hierarchy2"/>
    <dgm:cxn modelId="{206C1572-DF02-4A60-A229-59CE54E25E6E}" type="presParOf" srcId="{99586332-B716-4396-A5A5-55841D31EEE8}" destId="{C5830CBC-6DA2-4F5E-96A3-8284B61CA455}" srcOrd="1" destOrd="0" presId="urn:microsoft.com/office/officeart/2005/8/layout/hierarchy2"/>
    <dgm:cxn modelId="{DD279E55-2422-4839-9E7F-AC040775B4BC}" type="presParOf" srcId="{F6A1830D-5526-42F2-90C9-5D7FF9269A68}" destId="{5DF7A3E6-B087-4C74-A487-72C576EA6C93}" srcOrd="2" destOrd="0" presId="urn:microsoft.com/office/officeart/2005/8/layout/hierarchy2"/>
    <dgm:cxn modelId="{DBEFA926-B768-47CD-8EEC-B430431119CF}" type="presParOf" srcId="{5DF7A3E6-B087-4C74-A487-72C576EA6C93}" destId="{7E51520A-9F5A-4E99-A89A-CE7457C7479F}" srcOrd="0" destOrd="0" presId="urn:microsoft.com/office/officeart/2005/8/layout/hierarchy2"/>
    <dgm:cxn modelId="{A318099B-898F-40E0-A722-EB083B476010}" type="presParOf" srcId="{F6A1830D-5526-42F2-90C9-5D7FF9269A68}" destId="{53318121-0491-406D-A2F8-237131D3675D}" srcOrd="3" destOrd="0" presId="urn:microsoft.com/office/officeart/2005/8/layout/hierarchy2"/>
    <dgm:cxn modelId="{7981DB91-0C92-4313-AA17-C6D89F49601C}" type="presParOf" srcId="{53318121-0491-406D-A2F8-237131D3675D}" destId="{8000C984-7648-40F2-AD3D-45B58DA9B652}" srcOrd="0" destOrd="0" presId="urn:microsoft.com/office/officeart/2005/8/layout/hierarchy2"/>
    <dgm:cxn modelId="{B100F117-5536-486A-8CCB-D2BD9E5CD33D}" type="presParOf" srcId="{53318121-0491-406D-A2F8-237131D3675D}" destId="{81BDCEEE-F7CA-4EF0-9B3F-A27646ED0876}" srcOrd="1" destOrd="0" presId="urn:microsoft.com/office/officeart/2005/8/layout/hierarchy2"/>
    <dgm:cxn modelId="{FAD71623-3829-4BFC-876E-AFEE7F9C944B}" type="presParOf" srcId="{F6A1830D-5526-42F2-90C9-5D7FF9269A68}" destId="{2507BFBD-3DDA-4AB1-90D3-59EEF12C517F}" srcOrd="4" destOrd="0" presId="urn:microsoft.com/office/officeart/2005/8/layout/hierarchy2"/>
    <dgm:cxn modelId="{0F34AF20-8B9E-4F18-8C11-E12A1BD9E2C5}" type="presParOf" srcId="{2507BFBD-3DDA-4AB1-90D3-59EEF12C517F}" destId="{5A2E2A2A-8162-4588-8105-A834479BC3A6}" srcOrd="0" destOrd="0" presId="urn:microsoft.com/office/officeart/2005/8/layout/hierarchy2"/>
    <dgm:cxn modelId="{326C3787-16B3-47CC-B635-12A6C568CB09}" type="presParOf" srcId="{F6A1830D-5526-42F2-90C9-5D7FF9269A68}" destId="{A7B9339C-DCE0-4250-AB48-45891BD4710D}" srcOrd="5" destOrd="0" presId="urn:microsoft.com/office/officeart/2005/8/layout/hierarchy2"/>
    <dgm:cxn modelId="{BE6CD0A0-6479-44D3-A1D6-7E1A2F16852B}" type="presParOf" srcId="{A7B9339C-DCE0-4250-AB48-45891BD4710D}" destId="{C1A7A4DA-1813-474F-98F5-208A315830E5}" srcOrd="0" destOrd="0" presId="urn:microsoft.com/office/officeart/2005/8/layout/hierarchy2"/>
    <dgm:cxn modelId="{233B0BF9-5533-467D-A97A-CB1FCA931449}" type="presParOf" srcId="{A7B9339C-DCE0-4250-AB48-45891BD4710D}" destId="{DF291273-F2C6-4740-BFA8-D44B729005C0}" srcOrd="1" destOrd="0" presId="urn:microsoft.com/office/officeart/2005/8/layout/hierarchy2"/>
    <dgm:cxn modelId="{CE95AAC7-33D2-44D5-9018-6E4A1D538831}" type="presParOf" srcId="{B5909273-7F34-4FF4-B456-91F46E96CE81}" destId="{2A7D921D-87C1-4F27-8250-247ABB979E93}" srcOrd="2" destOrd="0" presId="urn:microsoft.com/office/officeart/2005/8/layout/hierarchy2"/>
    <dgm:cxn modelId="{EAD5AC28-F426-4961-BBFA-21BE0C151694}" type="presParOf" srcId="{2A7D921D-87C1-4F27-8250-247ABB979E93}" destId="{F3AF484E-8821-4EE3-BB1B-03F11349021C}" srcOrd="0" destOrd="0" presId="urn:microsoft.com/office/officeart/2005/8/layout/hierarchy2"/>
    <dgm:cxn modelId="{29BF4996-D4B9-4B8B-83D2-E992128BB6C2}" type="presParOf" srcId="{B5909273-7F34-4FF4-B456-91F46E96CE81}" destId="{2FDCEB7A-E2DA-4423-9398-4C3FAEB9B6C5}" srcOrd="3" destOrd="0" presId="urn:microsoft.com/office/officeart/2005/8/layout/hierarchy2"/>
    <dgm:cxn modelId="{A6A1FA54-D7E9-4E95-9182-3C211363E111}" type="presParOf" srcId="{2FDCEB7A-E2DA-4423-9398-4C3FAEB9B6C5}" destId="{1CC9682C-FA18-4CBD-BF85-7C53F873D9BA}" srcOrd="0" destOrd="0" presId="urn:microsoft.com/office/officeart/2005/8/layout/hierarchy2"/>
    <dgm:cxn modelId="{F01E8981-EB41-4506-90C0-E211D87AD61F}" type="presParOf" srcId="{2FDCEB7A-E2DA-4423-9398-4C3FAEB9B6C5}" destId="{66A6D934-98A1-4FC3-8BEE-C9BE137D14D3}" srcOrd="1" destOrd="0" presId="urn:microsoft.com/office/officeart/2005/8/layout/hierarchy2"/>
    <dgm:cxn modelId="{C46D65E4-3762-4B4C-89BD-302517897A9A}" type="presParOf" srcId="{B5909273-7F34-4FF4-B456-91F46E96CE81}" destId="{4861D2DA-EFBB-4C12-B361-C5EBC286BAA9}" srcOrd="4" destOrd="0" presId="urn:microsoft.com/office/officeart/2005/8/layout/hierarchy2"/>
    <dgm:cxn modelId="{469542C8-9700-4D22-B507-55028668C3A6}" type="presParOf" srcId="{4861D2DA-EFBB-4C12-B361-C5EBC286BAA9}" destId="{41D67552-6D75-4CDF-A952-944A68CA9CD2}" srcOrd="0" destOrd="0" presId="urn:microsoft.com/office/officeart/2005/8/layout/hierarchy2"/>
    <dgm:cxn modelId="{9C7CAF55-3B22-4253-955D-BF648B6F75CD}" type="presParOf" srcId="{B5909273-7F34-4FF4-B456-91F46E96CE81}" destId="{D7A16664-55AB-4915-91F0-397C9BAFE03D}" srcOrd="5" destOrd="0" presId="urn:microsoft.com/office/officeart/2005/8/layout/hierarchy2"/>
    <dgm:cxn modelId="{236B9411-3ACA-4E22-9EC3-C5886DD88E8F}" type="presParOf" srcId="{D7A16664-55AB-4915-91F0-397C9BAFE03D}" destId="{2434D9E0-3DD7-40AB-8296-1C593FF3361B}" srcOrd="0" destOrd="0" presId="urn:microsoft.com/office/officeart/2005/8/layout/hierarchy2"/>
    <dgm:cxn modelId="{8AFFCC3C-A15F-4A2E-B140-6747ACF1AD6B}" type="presParOf" srcId="{D7A16664-55AB-4915-91F0-397C9BAFE03D}" destId="{BFDC0F45-0B8B-4139-8224-219FDE078DF5}" srcOrd="1" destOrd="0" presId="urn:microsoft.com/office/officeart/2005/8/layout/hierarchy2"/>
    <dgm:cxn modelId="{B2967C40-7162-40CB-AFE9-E9745D77C0BD}" type="presParOf" srcId="{BFDC0F45-0B8B-4139-8224-219FDE078DF5}" destId="{79D13449-742E-4782-905E-3E19EAE9CAE7}" srcOrd="0" destOrd="0" presId="urn:microsoft.com/office/officeart/2005/8/layout/hierarchy2"/>
    <dgm:cxn modelId="{E50D4254-3B59-4647-B71A-E40B0E5DA1D5}" type="presParOf" srcId="{79D13449-742E-4782-905E-3E19EAE9CAE7}" destId="{7ED226D6-DB30-4F7D-8F24-0D19B00B9994}" srcOrd="0" destOrd="0" presId="urn:microsoft.com/office/officeart/2005/8/layout/hierarchy2"/>
    <dgm:cxn modelId="{0DF240BE-78AF-4BDC-9A2F-F88B18BF4093}" type="presParOf" srcId="{BFDC0F45-0B8B-4139-8224-219FDE078DF5}" destId="{BE9BE3B5-A976-460D-AB04-24682C3417AE}" srcOrd="1" destOrd="0" presId="urn:microsoft.com/office/officeart/2005/8/layout/hierarchy2"/>
    <dgm:cxn modelId="{9CAA6624-258F-48D9-BBB3-5D99EC1BAC7D}" type="presParOf" srcId="{BE9BE3B5-A976-460D-AB04-24682C3417AE}" destId="{4E68BC59-F10F-4352-8FC0-52F5C455CAC3}" srcOrd="0" destOrd="0" presId="urn:microsoft.com/office/officeart/2005/8/layout/hierarchy2"/>
    <dgm:cxn modelId="{4D805C4B-6207-485D-AA58-64187EF3D176}" type="presParOf" srcId="{BE9BE3B5-A976-460D-AB04-24682C3417AE}" destId="{A814CFB6-CFF6-4F6F-BA77-CC3490A453FA}" srcOrd="1" destOrd="0" presId="urn:microsoft.com/office/officeart/2005/8/layout/hierarchy2"/>
    <dgm:cxn modelId="{DC9AC0EF-8039-4DF8-9239-98364D4DE48A}" type="presParOf" srcId="{BFDC0F45-0B8B-4139-8224-219FDE078DF5}" destId="{043DA682-3FE1-4C95-AAF7-7EF8E6CF5237}" srcOrd="2" destOrd="0" presId="urn:microsoft.com/office/officeart/2005/8/layout/hierarchy2"/>
    <dgm:cxn modelId="{77DB96D3-DB6E-4ECD-AE9C-0E1C7A37CB05}" type="presParOf" srcId="{043DA682-3FE1-4C95-AAF7-7EF8E6CF5237}" destId="{B8DD13C3-61C1-4A07-83F6-4AC52D6C6C26}" srcOrd="0" destOrd="0" presId="urn:microsoft.com/office/officeart/2005/8/layout/hierarchy2"/>
    <dgm:cxn modelId="{017385B2-D210-4EF6-B42C-B5BBA5611404}" type="presParOf" srcId="{BFDC0F45-0B8B-4139-8224-219FDE078DF5}" destId="{914EBD95-E29D-442C-B11C-0AD16C81D6C3}" srcOrd="3" destOrd="0" presId="urn:microsoft.com/office/officeart/2005/8/layout/hierarchy2"/>
    <dgm:cxn modelId="{2FB3C86F-B506-42D7-8315-E6896792E645}" type="presParOf" srcId="{914EBD95-E29D-442C-B11C-0AD16C81D6C3}" destId="{34D112B6-FAF4-4118-87D7-6594C738E407}" srcOrd="0" destOrd="0" presId="urn:microsoft.com/office/officeart/2005/8/layout/hierarchy2"/>
    <dgm:cxn modelId="{74470120-8D2F-462D-ACBC-038445F02545}" type="presParOf" srcId="{914EBD95-E29D-442C-B11C-0AD16C81D6C3}" destId="{B20945B2-D5B9-45D9-B115-2ED135942E2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578081-3FC5-4F61-9CA9-1F5F5BDCFD56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954B0C50-1505-42B1-AD65-DE2F00E98E78}">
      <dgm:prSet phldrT="[Text]"/>
      <dgm:spPr/>
      <dgm:t>
        <a:bodyPr/>
        <a:lstStyle/>
        <a:p>
          <a:r>
            <a:rPr lang="en-ZA" dirty="0"/>
            <a:t>Degenerative </a:t>
          </a:r>
        </a:p>
      </dgm:t>
    </dgm:pt>
    <dgm:pt modelId="{40E6E828-D322-4A62-A7C7-845D6AF2E604}" type="parTrans" cxnId="{3497A2C9-F219-4345-831D-E8B9F42B816B}">
      <dgm:prSet/>
      <dgm:spPr/>
      <dgm:t>
        <a:bodyPr/>
        <a:lstStyle/>
        <a:p>
          <a:endParaRPr lang="en-ZA"/>
        </a:p>
      </dgm:t>
    </dgm:pt>
    <dgm:pt modelId="{524BB44C-87AB-4FB8-8488-7BCB9862B8DF}" type="sibTrans" cxnId="{3497A2C9-F219-4345-831D-E8B9F42B816B}">
      <dgm:prSet/>
      <dgm:spPr/>
      <dgm:t>
        <a:bodyPr/>
        <a:lstStyle/>
        <a:p>
          <a:endParaRPr lang="en-ZA"/>
        </a:p>
      </dgm:t>
    </dgm:pt>
    <dgm:pt modelId="{A2BB9BED-5C92-4DEA-A9EC-AB4D72218674}">
      <dgm:prSet phldrT="[Text]"/>
      <dgm:spPr/>
      <dgm:t>
        <a:bodyPr/>
        <a:lstStyle/>
        <a:p>
          <a:r>
            <a:rPr lang="en-ZA" dirty="0"/>
            <a:t>Primary osteoarthritis</a:t>
          </a:r>
        </a:p>
      </dgm:t>
    </dgm:pt>
    <dgm:pt modelId="{EB0824EB-11D5-4096-8AF7-82A26514A189}" type="parTrans" cxnId="{82F5E343-1FE4-4EE3-9919-688E9BFEA91C}">
      <dgm:prSet/>
      <dgm:spPr/>
      <dgm:t>
        <a:bodyPr/>
        <a:lstStyle/>
        <a:p>
          <a:endParaRPr lang="en-ZA"/>
        </a:p>
      </dgm:t>
    </dgm:pt>
    <dgm:pt modelId="{F70E2CC0-9A65-471D-B4BA-C10CA1B8C1F9}" type="sibTrans" cxnId="{82F5E343-1FE4-4EE3-9919-688E9BFEA91C}">
      <dgm:prSet/>
      <dgm:spPr/>
      <dgm:t>
        <a:bodyPr/>
        <a:lstStyle/>
        <a:p>
          <a:endParaRPr lang="en-ZA"/>
        </a:p>
      </dgm:t>
    </dgm:pt>
    <dgm:pt modelId="{8A204B42-72C1-4A40-A629-F8BAD032EC11}">
      <dgm:prSet phldrT="[Text]"/>
      <dgm:spPr/>
      <dgm:t>
        <a:bodyPr/>
        <a:lstStyle/>
        <a:p>
          <a:r>
            <a:rPr lang="en-ZA" dirty="0"/>
            <a:t>Secondary </a:t>
          </a:r>
          <a:r>
            <a: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osteoarthritis</a:t>
          </a:r>
          <a:r>
            <a:rPr lang="en-ZA" dirty="0"/>
            <a:t>  </a:t>
          </a:r>
        </a:p>
      </dgm:t>
    </dgm:pt>
    <dgm:pt modelId="{4FF3123D-708E-46D3-A50B-5E9A199DB37D}" type="parTrans" cxnId="{B9F4240F-CBC2-497D-B279-028AB5E8F84C}">
      <dgm:prSet/>
      <dgm:spPr/>
      <dgm:t>
        <a:bodyPr/>
        <a:lstStyle/>
        <a:p>
          <a:endParaRPr lang="en-ZA"/>
        </a:p>
      </dgm:t>
    </dgm:pt>
    <dgm:pt modelId="{830193E1-E092-4B3A-9C35-B90C1BA4D01D}" type="sibTrans" cxnId="{B9F4240F-CBC2-497D-B279-028AB5E8F84C}">
      <dgm:prSet/>
      <dgm:spPr/>
      <dgm:t>
        <a:bodyPr/>
        <a:lstStyle/>
        <a:p>
          <a:endParaRPr lang="en-ZA"/>
        </a:p>
      </dgm:t>
    </dgm:pt>
    <dgm:pt modelId="{87368121-8BE9-48EA-A14A-31E51F5A6D65}">
      <dgm:prSet phldrT="[Text]"/>
      <dgm:spPr/>
      <dgm:t>
        <a:bodyPr/>
        <a:lstStyle/>
        <a:p>
          <a:r>
            <a:rPr lang="en-ZA" dirty="0"/>
            <a:t>Post-traumatic</a:t>
          </a:r>
        </a:p>
      </dgm:t>
    </dgm:pt>
    <dgm:pt modelId="{D2AC706B-5272-4F01-AFC8-76701797B423}" type="parTrans" cxnId="{F09D3512-9B22-4850-8235-03855B20A73C}">
      <dgm:prSet/>
      <dgm:spPr/>
      <dgm:t>
        <a:bodyPr/>
        <a:lstStyle/>
        <a:p>
          <a:endParaRPr lang="en-ZA"/>
        </a:p>
      </dgm:t>
    </dgm:pt>
    <dgm:pt modelId="{35518598-B4BC-4D71-BF1D-6B003E9BBA47}" type="sibTrans" cxnId="{F09D3512-9B22-4850-8235-03855B20A73C}">
      <dgm:prSet/>
      <dgm:spPr/>
      <dgm:t>
        <a:bodyPr/>
        <a:lstStyle/>
        <a:p>
          <a:endParaRPr lang="en-ZA"/>
        </a:p>
      </dgm:t>
    </dgm:pt>
    <dgm:pt modelId="{F45DF8CE-6FB8-4898-90A5-45308074B854}">
      <dgm:prSet phldrT="[Text]"/>
      <dgm:spPr/>
      <dgm:t>
        <a:bodyPr/>
        <a:lstStyle/>
        <a:p>
          <a:r>
            <a:rPr lang="en-ZA" dirty="0"/>
            <a:t>Avascular Necrosis</a:t>
          </a:r>
        </a:p>
      </dgm:t>
    </dgm:pt>
    <dgm:pt modelId="{02059450-462B-4083-B8CC-6F3E51907ADF}" type="parTrans" cxnId="{7585092F-08AE-47FD-A03B-3E09691E5809}">
      <dgm:prSet/>
      <dgm:spPr/>
      <dgm:t>
        <a:bodyPr/>
        <a:lstStyle/>
        <a:p>
          <a:endParaRPr lang="en-ZA"/>
        </a:p>
      </dgm:t>
    </dgm:pt>
    <dgm:pt modelId="{03375501-5AC5-41EA-8A17-CD486486D668}" type="sibTrans" cxnId="{7585092F-08AE-47FD-A03B-3E09691E5809}">
      <dgm:prSet/>
      <dgm:spPr/>
      <dgm:t>
        <a:bodyPr/>
        <a:lstStyle/>
        <a:p>
          <a:endParaRPr lang="en-ZA"/>
        </a:p>
      </dgm:t>
    </dgm:pt>
    <dgm:pt modelId="{617484B5-E887-4CD4-91E3-A07CC5AE0878}">
      <dgm:prSet phldrT="[Text]"/>
      <dgm:spPr/>
      <dgm:t>
        <a:bodyPr/>
        <a:lstStyle/>
        <a:p>
          <a:r>
            <a:rPr lang="en-ZA" dirty="0"/>
            <a:t>Haemophilia </a:t>
          </a:r>
        </a:p>
      </dgm:t>
    </dgm:pt>
    <dgm:pt modelId="{1A5D6B02-BCB5-4F16-B7C4-8EC6F719E6A6}" type="parTrans" cxnId="{A3BFBCCA-943B-4EB1-A98B-EC77934FFC22}">
      <dgm:prSet/>
      <dgm:spPr/>
      <dgm:t>
        <a:bodyPr/>
        <a:lstStyle/>
        <a:p>
          <a:endParaRPr lang="en-ZA"/>
        </a:p>
      </dgm:t>
    </dgm:pt>
    <dgm:pt modelId="{B498DDB8-5F61-438C-B245-54BE59A98A1E}" type="sibTrans" cxnId="{A3BFBCCA-943B-4EB1-A98B-EC77934FFC22}">
      <dgm:prSet/>
      <dgm:spPr/>
      <dgm:t>
        <a:bodyPr/>
        <a:lstStyle/>
        <a:p>
          <a:endParaRPr lang="en-ZA"/>
        </a:p>
      </dgm:t>
    </dgm:pt>
    <dgm:pt modelId="{461C86E1-E524-44BE-96D8-6E095C7A4ABF}">
      <dgm:prSet phldrT="[Text]"/>
      <dgm:spPr/>
      <dgm:t>
        <a:bodyPr/>
        <a:lstStyle/>
        <a:p>
          <a:r>
            <a:rPr lang="en-ZA" dirty="0"/>
            <a:t>Neuropathic Joint Disease</a:t>
          </a:r>
        </a:p>
      </dgm:t>
    </dgm:pt>
    <dgm:pt modelId="{0024E5FE-9714-4763-B5FE-637ACEDD4116}" type="parTrans" cxnId="{A5DB5875-DCE9-4759-8FFB-3A995C558726}">
      <dgm:prSet/>
      <dgm:spPr/>
      <dgm:t>
        <a:bodyPr/>
        <a:lstStyle/>
        <a:p>
          <a:endParaRPr lang="en-ZA"/>
        </a:p>
      </dgm:t>
    </dgm:pt>
    <dgm:pt modelId="{755AE4C2-15A0-4D90-A21F-C845E0A303F6}" type="sibTrans" cxnId="{A5DB5875-DCE9-4759-8FFB-3A995C558726}">
      <dgm:prSet/>
      <dgm:spPr/>
      <dgm:t>
        <a:bodyPr/>
        <a:lstStyle/>
        <a:p>
          <a:endParaRPr lang="en-ZA"/>
        </a:p>
      </dgm:t>
    </dgm:pt>
    <dgm:pt modelId="{56A00479-9148-498D-91A0-AEF48C2B80E3}" type="pres">
      <dgm:prSet presAssocID="{4C578081-3FC5-4F61-9CA9-1F5F5BDCFD5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802693A-7E3E-4FDC-BB6A-7F5B859FB8CA}" type="pres">
      <dgm:prSet presAssocID="{954B0C50-1505-42B1-AD65-DE2F00E98E78}" presName="root1" presStyleCnt="0"/>
      <dgm:spPr/>
    </dgm:pt>
    <dgm:pt modelId="{B98667BA-07DC-45E7-8EAB-2C337F6779D4}" type="pres">
      <dgm:prSet presAssocID="{954B0C50-1505-42B1-AD65-DE2F00E98E78}" presName="LevelOneTextNode" presStyleLbl="node0" presStyleIdx="0" presStyleCnt="1" custLinFactNeighborY="-2387">
        <dgm:presLayoutVars>
          <dgm:chPref val="3"/>
        </dgm:presLayoutVars>
      </dgm:prSet>
      <dgm:spPr/>
    </dgm:pt>
    <dgm:pt modelId="{4AA3028C-3568-4E23-9FB6-FBC7C0689832}" type="pres">
      <dgm:prSet presAssocID="{954B0C50-1505-42B1-AD65-DE2F00E98E78}" presName="level2hierChild" presStyleCnt="0"/>
      <dgm:spPr/>
    </dgm:pt>
    <dgm:pt modelId="{562E14C6-FF1D-48BA-9A49-BE01C81AD8A2}" type="pres">
      <dgm:prSet presAssocID="{EB0824EB-11D5-4096-8AF7-82A26514A189}" presName="conn2-1" presStyleLbl="parChTrans1D2" presStyleIdx="0" presStyleCnt="2"/>
      <dgm:spPr/>
    </dgm:pt>
    <dgm:pt modelId="{F0819D57-737F-4332-B292-BE9CDA50A840}" type="pres">
      <dgm:prSet presAssocID="{EB0824EB-11D5-4096-8AF7-82A26514A189}" presName="connTx" presStyleLbl="parChTrans1D2" presStyleIdx="0" presStyleCnt="2"/>
      <dgm:spPr/>
    </dgm:pt>
    <dgm:pt modelId="{DB9AB38D-E9AF-4A05-AC83-AE41EEEECF82}" type="pres">
      <dgm:prSet presAssocID="{A2BB9BED-5C92-4DEA-A9EC-AB4D72218674}" presName="root2" presStyleCnt="0"/>
      <dgm:spPr/>
    </dgm:pt>
    <dgm:pt modelId="{A31BB5B8-000E-4952-838C-682DA3041C32}" type="pres">
      <dgm:prSet presAssocID="{A2BB9BED-5C92-4DEA-A9EC-AB4D72218674}" presName="LevelTwoTextNode" presStyleLbl="node2" presStyleIdx="0" presStyleCnt="2">
        <dgm:presLayoutVars>
          <dgm:chPref val="3"/>
        </dgm:presLayoutVars>
      </dgm:prSet>
      <dgm:spPr/>
    </dgm:pt>
    <dgm:pt modelId="{DD513667-B880-46BD-A8E6-7849F7FEE371}" type="pres">
      <dgm:prSet presAssocID="{A2BB9BED-5C92-4DEA-A9EC-AB4D72218674}" presName="level3hierChild" presStyleCnt="0"/>
      <dgm:spPr/>
    </dgm:pt>
    <dgm:pt modelId="{2B5002E7-8529-4F3A-8065-D673B3E747EC}" type="pres">
      <dgm:prSet presAssocID="{4FF3123D-708E-46D3-A50B-5E9A199DB37D}" presName="conn2-1" presStyleLbl="parChTrans1D2" presStyleIdx="1" presStyleCnt="2"/>
      <dgm:spPr/>
    </dgm:pt>
    <dgm:pt modelId="{CE862141-972C-43E1-85A5-FF8A62A64C9C}" type="pres">
      <dgm:prSet presAssocID="{4FF3123D-708E-46D3-A50B-5E9A199DB37D}" presName="connTx" presStyleLbl="parChTrans1D2" presStyleIdx="1" presStyleCnt="2"/>
      <dgm:spPr/>
    </dgm:pt>
    <dgm:pt modelId="{7F0C9F1B-A15C-4FF4-A17F-6EA63F860097}" type="pres">
      <dgm:prSet presAssocID="{8A204B42-72C1-4A40-A629-F8BAD032EC11}" presName="root2" presStyleCnt="0"/>
      <dgm:spPr/>
    </dgm:pt>
    <dgm:pt modelId="{BD965055-967E-4E07-A632-04675A2BA444}" type="pres">
      <dgm:prSet presAssocID="{8A204B42-72C1-4A40-A629-F8BAD032EC11}" presName="LevelTwoTextNode" presStyleLbl="node2" presStyleIdx="1" presStyleCnt="2">
        <dgm:presLayoutVars>
          <dgm:chPref val="3"/>
        </dgm:presLayoutVars>
      </dgm:prSet>
      <dgm:spPr/>
    </dgm:pt>
    <dgm:pt modelId="{EE187F03-7C56-4D6F-A9CF-FC8A0DCAE7F0}" type="pres">
      <dgm:prSet presAssocID="{8A204B42-72C1-4A40-A629-F8BAD032EC11}" presName="level3hierChild" presStyleCnt="0"/>
      <dgm:spPr/>
    </dgm:pt>
    <dgm:pt modelId="{B36C9836-46DE-46D7-8715-B80DECC4AEDF}" type="pres">
      <dgm:prSet presAssocID="{D2AC706B-5272-4F01-AFC8-76701797B423}" presName="conn2-1" presStyleLbl="parChTrans1D3" presStyleIdx="0" presStyleCnt="4"/>
      <dgm:spPr/>
    </dgm:pt>
    <dgm:pt modelId="{8125442F-DAD1-4B4B-A9DE-420659310C50}" type="pres">
      <dgm:prSet presAssocID="{D2AC706B-5272-4F01-AFC8-76701797B423}" presName="connTx" presStyleLbl="parChTrans1D3" presStyleIdx="0" presStyleCnt="4"/>
      <dgm:spPr/>
    </dgm:pt>
    <dgm:pt modelId="{63CC6C65-3DC1-49FE-859E-E3C45EB7647E}" type="pres">
      <dgm:prSet presAssocID="{87368121-8BE9-48EA-A14A-31E51F5A6D65}" presName="root2" presStyleCnt="0"/>
      <dgm:spPr/>
    </dgm:pt>
    <dgm:pt modelId="{5624BE47-714F-477E-881B-AF8DA3369725}" type="pres">
      <dgm:prSet presAssocID="{87368121-8BE9-48EA-A14A-31E51F5A6D65}" presName="LevelTwoTextNode" presStyleLbl="node3" presStyleIdx="0" presStyleCnt="4">
        <dgm:presLayoutVars>
          <dgm:chPref val="3"/>
        </dgm:presLayoutVars>
      </dgm:prSet>
      <dgm:spPr/>
    </dgm:pt>
    <dgm:pt modelId="{922CE62A-31D4-47A7-931E-838EFD962E47}" type="pres">
      <dgm:prSet presAssocID="{87368121-8BE9-48EA-A14A-31E51F5A6D65}" presName="level3hierChild" presStyleCnt="0"/>
      <dgm:spPr/>
    </dgm:pt>
    <dgm:pt modelId="{8C503F4E-A74E-4450-8066-B1A3E78DC3A7}" type="pres">
      <dgm:prSet presAssocID="{02059450-462B-4083-B8CC-6F3E51907ADF}" presName="conn2-1" presStyleLbl="parChTrans1D3" presStyleIdx="1" presStyleCnt="4"/>
      <dgm:spPr/>
    </dgm:pt>
    <dgm:pt modelId="{257F1F10-4EDD-4D76-9E8F-D1EA2FDFAB5F}" type="pres">
      <dgm:prSet presAssocID="{02059450-462B-4083-B8CC-6F3E51907ADF}" presName="connTx" presStyleLbl="parChTrans1D3" presStyleIdx="1" presStyleCnt="4"/>
      <dgm:spPr/>
    </dgm:pt>
    <dgm:pt modelId="{525A1B5D-4583-4430-91A2-CEF53180172E}" type="pres">
      <dgm:prSet presAssocID="{F45DF8CE-6FB8-4898-90A5-45308074B854}" presName="root2" presStyleCnt="0"/>
      <dgm:spPr/>
    </dgm:pt>
    <dgm:pt modelId="{5238692B-2E4E-473D-AFF7-B9FB6909564A}" type="pres">
      <dgm:prSet presAssocID="{F45DF8CE-6FB8-4898-90A5-45308074B854}" presName="LevelTwoTextNode" presStyleLbl="node3" presStyleIdx="1" presStyleCnt="4">
        <dgm:presLayoutVars>
          <dgm:chPref val="3"/>
        </dgm:presLayoutVars>
      </dgm:prSet>
      <dgm:spPr/>
    </dgm:pt>
    <dgm:pt modelId="{80AB5700-01E5-42A0-98A6-252EF6425A2A}" type="pres">
      <dgm:prSet presAssocID="{F45DF8CE-6FB8-4898-90A5-45308074B854}" presName="level3hierChild" presStyleCnt="0"/>
      <dgm:spPr/>
    </dgm:pt>
    <dgm:pt modelId="{738D315E-ECC6-48FA-9F67-DAB3741889AF}" type="pres">
      <dgm:prSet presAssocID="{0024E5FE-9714-4763-B5FE-637ACEDD4116}" presName="conn2-1" presStyleLbl="parChTrans1D3" presStyleIdx="2" presStyleCnt="4"/>
      <dgm:spPr/>
    </dgm:pt>
    <dgm:pt modelId="{86D156F2-D157-4D3D-A20D-3AA8188EA17D}" type="pres">
      <dgm:prSet presAssocID="{0024E5FE-9714-4763-B5FE-637ACEDD4116}" presName="connTx" presStyleLbl="parChTrans1D3" presStyleIdx="2" presStyleCnt="4"/>
      <dgm:spPr/>
    </dgm:pt>
    <dgm:pt modelId="{D97ECB19-76C4-40AB-B007-1D17510937F2}" type="pres">
      <dgm:prSet presAssocID="{461C86E1-E524-44BE-96D8-6E095C7A4ABF}" presName="root2" presStyleCnt="0"/>
      <dgm:spPr/>
    </dgm:pt>
    <dgm:pt modelId="{67F351A5-1FA6-4F09-BA21-F93CF9A1D757}" type="pres">
      <dgm:prSet presAssocID="{461C86E1-E524-44BE-96D8-6E095C7A4ABF}" presName="LevelTwoTextNode" presStyleLbl="node3" presStyleIdx="2" presStyleCnt="4">
        <dgm:presLayoutVars>
          <dgm:chPref val="3"/>
        </dgm:presLayoutVars>
      </dgm:prSet>
      <dgm:spPr/>
    </dgm:pt>
    <dgm:pt modelId="{F1E0AEFC-C968-4C2A-AF8B-29CE7F421287}" type="pres">
      <dgm:prSet presAssocID="{461C86E1-E524-44BE-96D8-6E095C7A4ABF}" presName="level3hierChild" presStyleCnt="0"/>
      <dgm:spPr/>
    </dgm:pt>
    <dgm:pt modelId="{76928643-42CF-43BB-B553-070831C395B8}" type="pres">
      <dgm:prSet presAssocID="{1A5D6B02-BCB5-4F16-B7C4-8EC6F719E6A6}" presName="conn2-1" presStyleLbl="parChTrans1D3" presStyleIdx="3" presStyleCnt="4"/>
      <dgm:spPr/>
    </dgm:pt>
    <dgm:pt modelId="{D814B42E-C826-4218-B787-A869043689A6}" type="pres">
      <dgm:prSet presAssocID="{1A5D6B02-BCB5-4F16-B7C4-8EC6F719E6A6}" presName="connTx" presStyleLbl="parChTrans1D3" presStyleIdx="3" presStyleCnt="4"/>
      <dgm:spPr/>
    </dgm:pt>
    <dgm:pt modelId="{F13958CC-486C-4BF4-A203-822FB6F4EFFA}" type="pres">
      <dgm:prSet presAssocID="{617484B5-E887-4CD4-91E3-A07CC5AE0878}" presName="root2" presStyleCnt="0"/>
      <dgm:spPr/>
    </dgm:pt>
    <dgm:pt modelId="{76341D73-56B0-44E3-B639-449B7A56E9BA}" type="pres">
      <dgm:prSet presAssocID="{617484B5-E887-4CD4-91E3-A07CC5AE0878}" presName="LevelTwoTextNode" presStyleLbl="node3" presStyleIdx="3" presStyleCnt="4">
        <dgm:presLayoutVars>
          <dgm:chPref val="3"/>
        </dgm:presLayoutVars>
      </dgm:prSet>
      <dgm:spPr/>
    </dgm:pt>
    <dgm:pt modelId="{F4499023-1B0B-434D-A86B-E1750D78E6D9}" type="pres">
      <dgm:prSet presAssocID="{617484B5-E887-4CD4-91E3-A07CC5AE0878}" presName="level3hierChild" presStyleCnt="0"/>
      <dgm:spPr/>
    </dgm:pt>
  </dgm:ptLst>
  <dgm:cxnLst>
    <dgm:cxn modelId="{B9F4240F-CBC2-497D-B279-028AB5E8F84C}" srcId="{954B0C50-1505-42B1-AD65-DE2F00E98E78}" destId="{8A204B42-72C1-4A40-A629-F8BAD032EC11}" srcOrd="1" destOrd="0" parTransId="{4FF3123D-708E-46D3-A50B-5E9A199DB37D}" sibTransId="{830193E1-E092-4B3A-9C35-B90C1BA4D01D}"/>
    <dgm:cxn modelId="{F09D3512-9B22-4850-8235-03855B20A73C}" srcId="{8A204B42-72C1-4A40-A629-F8BAD032EC11}" destId="{87368121-8BE9-48EA-A14A-31E51F5A6D65}" srcOrd="0" destOrd="0" parTransId="{D2AC706B-5272-4F01-AFC8-76701797B423}" sibTransId="{35518598-B4BC-4D71-BF1D-6B003E9BBA47}"/>
    <dgm:cxn modelId="{BE866D2B-BB07-4117-9E28-7537AB4D79A6}" type="presOf" srcId="{4FF3123D-708E-46D3-A50B-5E9A199DB37D}" destId="{2B5002E7-8529-4F3A-8065-D673B3E747EC}" srcOrd="0" destOrd="0" presId="urn:microsoft.com/office/officeart/2005/8/layout/hierarchy2"/>
    <dgm:cxn modelId="{7585092F-08AE-47FD-A03B-3E09691E5809}" srcId="{8A204B42-72C1-4A40-A629-F8BAD032EC11}" destId="{F45DF8CE-6FB8-4898-90A5-45308074B854}" srcOrd="1" destOrd="0" parTransId="{02059450-462B-4083-B8CC-6F3E51907ADF}" sibTransId="{03375501-5AC5-41EA-8A17-CD486486D668}"/>
    <dgm:cxn modelId="{43A01C3A-5EB6-4C4E-BB1D-3DEAFA0B92A8}" type="presOf" srcId="{02059450-462B-4083-B8CC-6F3E51907ADF}" destId="{257F1F10-4EDD-4D76-9E8F-D1EA2FDFAB5F}" srcOrd="1" destOrd="0" presId="urn:microsoft.com/office/officeart/2005/8/layout/hierarchy2"/>
    <dgm:cxn modelId="{03F2AC3F-BEBE-48C9-9864-1C8AF034DAB1}" type="presOf" srcId="{617484B5-E887-4CD4-91E3-A07CC5AE0878}" destId="{76341D73-56B0-44E3-B639-449B7A56E9BA}" srcOrd="0" destOrd="0" presId="urn:microsoft.com/office/officeart/2005/8/layout/hierarchy2"/>
    <dgm:cxn modelId="{BFC9D25B-1B7A-4BE0-9DCF-AD22FCC1F014}" type="presOf" srcId="{1A5D6B02-BCB5-4F16-B7C4-8EC6F719E6A6}" destId="{D814B42E-C826-4218-B787-A869043689A6}" srcOrd="1" destOrd="0" presId="urn:microsoft.com/office/officeart/2005/8/layout/hierarchy2"/>
    <dgm:cxn modelId="{82F5E343-1FE4-4EE3-9919-688E9BFEA91C}" srcId="{954B0C50-1505-42B1-AD65-DE2F00E98E78}" destId="{A2BB9BED-5C92-4DEA-A9EC-AB4D72218674}" srcOrd="0" destOrd="0" parTransId="{EB0824EB-11D5-4096-8AF7-82A26514A189}" sibTransId="{F70E2CC0-9A65-471D-B4BA-C10CA1B8C1F9}"/>
    <dgm:cxn modelId="{6B8C2854-627F-43C3-9FC4-C87699C7DEA3}" type="presOf" srcId="{D2AC706B-5272-4F01-AFC8-76701797B423}" destId="{8125442F-DAD1-4B4B-A9DE-420659310C50}" srcOrd="1" destOrd="0" presId="urn:microsoft.com/office/officeart/2005/8/layout/hierarchy2"/>
    <dgm:cxn modelId="{A5DB5875-DCE9-4759-8FFB-3A995C558726}" srcId="{8A204B42-72C1-4A40-A629-F8BAD032EC11}" destId="{461C86E1-E524-44BE-96D8-6E095C7A4ABF}" srcOrd="2" destOrd="0" parTransId="{0024E5FE-9714-4763-B5FE-637ACEDD4116}" sibTransId="{755AE4C2-15A0-4D90-A21F-C845E0A303F6}"/>
    <dgm:cxn modelId="{C5D67F55-7D76-4C80-80DA-471B9DF7583C}" type="presOf" srcId="{461C86E1-E524-44BE-96D8-6E095C7A4ABF}" destId="{67F351A5-1FA6-4F09-BA21-F93CF9A1D757}" srcOrd="0" destOrd="0" presId="urn:microsoft.com/office/officeart/2005/8/layout/hierarchy2"/>
    <dgm:cxn modelId="{322F707A-4DC7-4138-92D3-296E6CA9BDB7}" type="presOf" srcId="{0024E5FE-9714-4763-B5FE-637ACEDD4116}" destId="{86D156F2-D157-4D3D-A20D-3AA8188EA17D}" srcOrd="1" destOrd="0" presId="urn:microsoft.com/office/officeart/2005/8/layout/hierarchy2"/>
    <dgm:cxn modelId="{06632B7E-70E5-40D9-AE9C-61E4B24DFC5E}" type="presOf" srcId="{A2BB9BED-5C92-4DEA-A9EC-AB4D72218674}" destId="{A31BB5B8-000E-4952-838C-682DA3041C32}" srcOrd="0" destOrd="0" presId="urn:microsoft.com/office/officeart/2005/8/layout/hierarchy2"/>
    <dgm:cxn modelId="{3FEE5C88-F018-4303-9615-5B0D8A713AC0}" type="presOf" srcId="{EB0824EB-11D5-4096-8AF7-82A26514A189}" destId="{562E14C6-FF1D-48BA-9A49-BE01C81AD8A2}" srcOrd="0" destOrd="0" presId="urn:microsoft.com/office/officeart/2005/8/layout/hierarchy2"/>
    <dgm:cxn modelId="{CACEFC9E-4AC9-481A-B2C4-FB939EF20C54}" type="presOf" srcId="{87368121-8BE9-48EA-A14A-31E51F5A6D65}" destId="{5624BE47-714F-477E-881B-AF8DA3369725}" srcOrd="0" destOrd="0" presId="urn:microsoft.com/office/officeart/2005/8/layout/hierarchy2"/>
    <dgm:cxn modelId="{FD5D69A1-E5F1-4886-BB27-F4C693D0EFBB}" type="presOf" srcId="{4C578081-3FC5-4F61-9CA9-1F5F5BDCFD56}" destId="{56A00479-9148-498D-91A0-AEF48C2B80E3}" srcOrd="0" destOrd="0" presId="urn:microsoft.com/office/officeart/2005/8/layout/hierarchy2"/>
    <dgm:cxn modelId="{7EEA7CA2-42D2-48B3-BF42-DE2B2F6EA926}" type="presOf" srcId="{954B0C50-1505-42B1-AD65-DE2F00E98E78}" destId="{B98667BA-07DC-45E7-8EAB-2C337F6779D4}" srcOrd="0" destOrd="0" presId="urn:microsoft.com/office/officeart/2005/8/layout/hierarchy2"/>
    <dgm:cxn modelId="{2F5782B7-018F-4D1A-BEB3-6C5589769277}" type="presOf" srcId="{02059450-462B-4083-B8CC-6F3E51907ADF}" destId="{8C503F4E-A74E-4450-8066-B1A3E78DC3A7}" srcOrd="0" destOrd="0" presId="urn:microsoft.com/office/officeart/2005/8/layout/hierarchy2"/>
    <dgm:cxn modelId="{E803A9BE-D22C-4BD7-AA62-0A9291898ED2}" type="presOf" srcId="{1A5D6B02-BCB5-4F16-B7C4-8EC6F719E6A6}" destId="{76928643-42CF-43BB-B553-070831C395B8}" srcOrd="0" destOrd="0" presId="urn:microsoft.com/office/officeart/2005/8/layout/hierarchy2"/>
    <dgm:cxn modelId="{3497A2C9-F219-4345-831D-E8B9F42B816B}" srcId="{4C578081-3FC5-4F61-9CA9-1F5F5BDCFD56}" destId="{954B0C50-1505-42B1-AD65-DE2F00E98E78}" srcOrd="0" destOrd="0" parTransId="{40E6E828-D322-4A62-A7C7-845D6AF2E604}" sibTransId="{524BB44C-87AB-4FB8-8488-7BCB9862B8DF}"/>
    <dgm:cxn modelId="{A3BFBCCA-943B-4EB1-A98B-EC77934FFC22}" srcId="{8A204B42-72C1-4A40-A629-F8BAD032EC11}" destId="{617484B5-E887-4CD4-91E3-A07CC5AE0878}" srcOrd="3" destOrd="0" parTransId="{1A5D6B02-BCB5-4F16-B7C4-8EC6F719E6A6}" sibTransId="{B498DDB8-5F61-438C-B245-54BE59A98A1E}"/>
    <dgm:cxn modelId="{387F76CF-6531-4784-8122-F160182209BC}" type="presOf" srcId="{D2AC706B-5272-4F01-AFC8-76701797B423}" destId="{B36C9836-46DE-46D7-8715-B80DECC4AEDF}" srcOrd="0" destOrd="0" presId="urn:microsoft.com/office/officeart/2005/8/layout/hierarchy2"/>
    <dgm:cxn modelId="{C73AFED0-C01D-414F-99D4-43CFD08A6AB3}" type="presOf" srcId="{8A204B42-72C1-4A40-A629-F8BAD032EC11}" destId="{BD965055-967E-4E07-A632-04675A2BA444}" srcOrd="0" destOrd="0" presId="urn:microsoft.com/office/officeart/2005/8/layout/hierarchy2"/>
    <dgm:cxn modelId="{BF7371D7-A6BB-4A85-BB54-34E8D7849A50}" type="presOf" srcId="{4FF3123D-708E-46D3-A50B-5E9A199DB37D}" destId="{CE862141-972C-43E1-85A5-FF8A62A64C9C}" srcOrd="1" destOrd="0" presId="urn:microsoft.com/office/officeart/2005/8/layout/hierarchy2"/>
    <dgm:cxn modelId="{1E1513EE-CA57-4BB8-BD49-A17A7BA519DB}" type="presOf" srcId="{F45DF8CE-6FB8-4898-90A5-45308074B854}" destId="{5238692B-2E4E-473D-AFF7-B9FB6909564A}" srcOrd="0" destOrd="0" presId="urn:microsoft.com/office/officeart/2005/8/layout/hierarchy2"/>
    <dgm:cxn modelId="{AC3163FC-D94A-4939-819A-0DCD38212913}" type="presOf" srcId="{0024E5FE-9714-4763-B5FE-637ACEDD4116}" destId="{738D315E-ECC6-48FA-9F67-DAB3741889AF}" srcOrd="0" destOrd="0" presId="urn:microsoft.com/office/officeart/2005/8/layout/hierarchy2"/>
    <dgm:cxn modelId="{DA8E73FC-4B1A-4189-B592-BFD509F934F1}" type="presOf" srcId="{EB0824EB-11D5-4096-8AF7-82A26514A189}" destId="{F0819D57-737F-4332-B292-BE9CDA50A840}" srcOrd="1" destOrd="0" presId="urn:microsoft.com/office/officeart/2005/8/layout/hierarchy2"/>
    <dgm:cxn modelId="{3471002B-63B8-481A-AA00-D42D841E8C74}" type="presParOf" srcId="{56A00479-9148-498D-91A0-AEF48C2B80E3}" destId="{4802693A-7E3E-4FDC-BB6A-7F5B859FB8CA}" srcOrd="0" destOrd="0" presId="urn:microsoft.com/office/officeart/2005/8/layout/hierarchy2"/>
    <dgm:cxn modelId="{A8283F21-58F3-4984-92B9-A90BA8362427}" type="presParOf" srcId="{4802693A-7E3E-4FDC-BB6A-7F5B859FB8CA}" destId="{B98667BA-07DC-45E7-8EAB-2C337F6779D4}" srcOrd="0" destOrd="0" presId="urn:microsoft.com/office/officeart/2005/8/layout/hierarchy2"/>
    <dgm:cxn modelId="{D54D2B3D-5D26-42EE-B22E-1F91C977B76D}" type="presParOf" srcId="{4802693A-7E3E-4FDC-BB6A-7F5B859FB8CA}" destId="{4AA3028C-3568-4E23-9FB6-FBC7C0689832}" srcOrd="1" destOrd="0" presId="urn:microsoft.com/office/officeart/2005/8/layout/hierarchy2"/>
    <dgm:cxn modelId="{D4ECAD26-03DB-404C-84CE-05976E6098BE}" type="presParOf" srcId="{4AA3028C-3568-4E23-9FB6-FBC7C0689832}" destId="{562E14C6-FF1D-48BA-9A49-BE01C81AD8A2}" srcOrd="0" destOrd="0" presId="urn:microsoft.com/office/officeart/2005/8/layout/hierarchy2"/>
    <dgm:cxn modelId="{071172F7-8CEE-4B48-9759-A5932627E04A}" type="presParOf" srcId="{562E14C6-FF1D-48BA-9A49-BE01C81AD8A2}" destId="{F0819D57-737F-4332-B292-BE9CDA50A840}" srcOrd="0" destOrd="0" presId="urn:microsoft.com/office/officeart/2005/8/layout/hierarchy2"/>
    <dgm:cxn modelId="{89D33B9A-FC5A-414A-B0DC-841D15D9F034}" type="presParOf" srcId="{4AA3028C-3568-4E23-9FB6-FBC7C0689832}" destId="{DB9AB38D-E9AF-4A05-AC83-AE41EEEECF82}" srcOrd="1" destOrd="0" presId="urn:microsoft.com/office/officeart/2005/8/layout/hierarchy2"/>
    <dgm:cxn modelId="{B0147190-58CF-4EDC-A893-015A1F5A5C3D}" type="presParOf" srcId="{DB9AB38D-E9AF-4A05-AC83-AE41EEEECF82}" destId="{A31BB5B8-000E-4952-838C-682DA3041C32}" srcOrd="0" destOrd="0" presId="urn:microsoft.com/office/officeart/2005/8/layout/hierarchy2"/>
    <dgm:cxn modelId="{DF869315-DF08-4B51-AC02-A7D61DBA7E86}" type="presParOf" srcId="{DB9AB38D-E9AF-4A05-AC83-AE41EEEECF82}" destId="{DD513667-B880-46BD-A8E6-7849F7FEE371}" srcOrd="1" destOrd="0" presId="urn:microsoft.com/office/officeart/2005/8/layout/hierarchy2"/>
    <dgm:cxn modelId="{5622C15F-2061-462D-8215-6BF952F930B1}" type="presParOf" srcId="{4AA3028C-3568-4E23-9FB6-FBC7C0689832}" destId="{2B5002E7-8529-4F3A-8065-D673B3E747EC}" srcOrd="2" destOrd="0" presId="urn:microsoft.com/office/officeart/2005/8/layout/hierarchy2"/>
    <dgm:cxn modelId="{DB0F2BCA-E0FC-485F-ABA4-88067BD37BC7}" type="presParOf" srcId="{2B5002E7-8529-4F3A-8065-D673B3E747EC}" destId="{CE862141-972C-43E1-85A5-FF8A62A64C9C}" srcOrd="0" destOrd="0" presId="urn:microsoft.com/office/officeart/2005/8/layout/hierarchy2"/>
    <dgm:cxn modelId="{07796840-1A09-4B20-A4DA-11A7478FB4FF}" type="presParOf" srcId="{4AA3028C-3568-4E23-9FB6-FBC7C0689832}" destId="{7F0C9F1B-A15C-4FF4-A17F-6EA63F860097}" srcOrd="3" destOrd="0" presId="urn:microsoft.com/office/officeart/2005/8/layout/hierarchy2"/>
    <dgm:cxn modelId="{BCAC7DDD-4AE9-4442-9852-BB5CDA43DCD7}" type="presParOf" srcId="{7F0C9F1B-A15C-4FF4-A17F-6EA63F860097}" destId="{BD965055-967E-4E07-A632-04675A2BA444}" srcOrd="0" destOrd="0" presId="urn:microsoft.com/office/officeart/2005/8/layout/hierarchy2"/>
    <dgm:cxn modelId="{E7108392-249A-4DFE-8441-BCF6A6EA6885}" type="presParOf" srcId="{7F0C9F1B-A15C-4FF4-A17F-6EA63F860097}" destId="{EE187F03-7C56-4D6F-A9CF-FC8A0DCAE7F0}" srcOrd="1" destOrd="0" presId="urn:microsoft.com/office/officeart/2005/8/layout/hierarchy2"/>
    <dgm:cxn modelId="{7AB5E84E-DB40-4CE8-B803-372C3039C782}" type="presParOf" srcId="{EE187F03-7C56-4D6F-A9CF-FC8A0DCAE7F0}" destId="{B36C9836-46DE-46D7-8715-B80DECC4AEDF}" srcOrd="0" destOrd="0" presId="urn:microsoft.com/office/officeart/2005/8/layout/hierarchy2"/>
    <dgm:cxn modelId="{CCC95F9F-CE9F-44B3-B1CE-561E9DC1114A}" type="presParOf" srcId="{B36C9836-46DE-46D7-8715-B80DECC4AEDF}" destId="{8125442F-DAD1-4B4B-A9DE-420659310C50}" srcOrd="0" destOrd="0" presId="urn:microsoft.com/office/officeart/2005/8/layout/hierarchy2"/>
    <dgm:cxn modelId="{D99B7A57-1035-407D-890A-A8AF42B3F15A}" type="presParOf" srcId="{EE187F03-7C56-4D6F-A9CF-FC8A0DCAE7F0}" destId="{63CC6C65-3DC1-49FE-859E-E3C45EB7647E}" srcOrd="1" destOrd="0" presId="urn:microsoft.com/office/officeart/2005/8/layout/hierarchy2"/>
    <dgm:cxn modelId="{0CC9B454-ABEA-4E16-AAC7-7CCCB034983F}" type="presParOf" srcId="{63CC6C65-3DC1-49FE-859E-E3C45EB7647E}" destId="{5624BE47-714F-477E-881B-AF8DA3369725}" srcOrd="0" destOrd="0" presId="urn:microsoft.com/office/officeart/2005/8/layout/hierarchy2"/>
    <dgm:cxn modelId="{5B7FC0EA-8D40-4D89-B519-DCC9EAB91248}" type="presParOf" srcId="{63CC6C65-3DC1-49FE-859E-E3C45EB7647E}" destId="{922CE62A-31D4-47A7-931E-838EFD962E47}" srcOrd="1" destOrd="0" presId="urn:microsoft.com/office/officeart/2005/8/layout/hierarchy2"/>
    <dgm:cxn modelId="{D16CEFF3-69EA-4329-AA65-FF0A3DFED504}" type="presParOf" srcId="{EE187F03-7C56-4D6F-A9CF-FC8A0DCAE7F0}" destId="{8C503F4E-A74E-4450-8066-B1A3E78DC3A7}" srcOrd="2" destOrd="0" presId="urn:microsoft.com/office/officeart/2005/8/layout/hierarchy2"/>
    <dgm:cxn modelId="{FCD63177-5A2E-4E1F-A8F4-53780587A5B8}" type="presParOf" srcId="{8C503F4E-A74E-4450-8066-B1A3E78DC3A7}" destId="{257F1F10-4EDD-4D76-9E8F-D1EA2FDFAB5F}" srcOrd="0" destOrd="0" presId="urn:microsoft.com/office/officeart/2005/8/layout/hierarchy2"/>
    <dgm:cxn modelId="{2CD9FCB7-FF64-418F-ADB0-D57A3EBAF843}" type="presParOf" srcId="{EE187F03-7C56-4D6F-A9CF-FC8A0DCAE7F0}" destId="{525A1B5D-4583-4430-91A2-CEF53180172E}" srcOrd="3" destOrd="0" presId="urn:microsoft.com/office/officeart/2005/8/layout/hierarchy2"/>
    <dgm:cxn modelId="{BACD0A13-DA31-4FB4-9C94-22F33C83A23D}" type="presParOf" srcId="{525A1B5D-4583-4430-91A2-CEF53180172E}" destId="{5238692B-2E4E-473D-AFF7-B9FB6909564A}" srcOrd="0" destOrd="0" presId="urn:microsoft.com/office/officeart/2005/8/layout/hierarchy2"/>
    <dgm:cxn modelId="{9B540334-AF36-4CB5-8765-B2533689BD2A}" type="presParOf" srcId="{525A1B5D-4583-4430-91A2-CEF53180172E}" destId="{80AB5700-01E5-42A0-98A6-252EF6425A2A}" srcOrd="1" destOrd="0" presId="urn:microsoft.com/office/officeart/2005/8/layout/hierarchy2"/>
    <dgm:cxn modelId="{273774AF-15DD-4ED4-8DBB-6C76947180AC}" type="presParOf" srcId="{EE187F03-7C56-4D6F-A9CF-FC8A0DCAE7F0}" destId="{738D315E-ECC6-48FA-9F67-DAB3741889AF}" srcOrd="4" destOrd="0" presId="urn:microsoft.com/office/officeart/2005/8/layout/hierarchy2"/>
    <dgm:cxn modelId="{D37489AE-B5AB-4AD7-94C2-35CF5F79D20D}" type="presParOf" srcId="{738D315E-ECC6-48FA-9F67-DAB3741889AF}" destId="{86D156F2-D157-4D3D-A20D-3AA8188EA17D}" srcOrd="0" destOrd="0" presId="urn:microsoft.com/office/officeart/2005/8/layout/hierarchy2"/>
    <dgm:cxn modelId="{25F3A76F-1CF3-4B71-8AC7-D5F0C32FEAC6}" type="presParOf" srcId="{EE187F03-7C56-4D6F-A9CF-FC8A0DCAE7F0}" destId="{D97ECB19-76C4-40AB-B007-1D17510937F2}" srcOrd="5" destOrd="0" presId="urn:microsoft.com/office/officeart/2005/8/layout/hierarchy2"/>
    <dgm:cxn modelId="{EE5B9F5D-0A38-4B34-A32A-BF96F0D2468B}" type="presParOf" srcId="{D97ECB19-76C4-40AB-B007-1D17510937F2}" destId="{67F351A5-1FA6-4F09-BA21-F93CF9A1D757}" srcOrd="0" destOrd="0" presId="urn:microsoft.com/office/officeart/2005/8/layout/hierarchy2"/>
    <dgm:cxn modelId="{6CE4511A-A20D-4FBB-A02A-9036CA9665DA}" type="presParOf" srcId="{D97ECB19-76C4-40AB-B007-1D17510937F2}" destId="{F1E0AEFC-C968-4C2A-AF8B-29CE7F421287}" srcOrd="1" destOrd="0" presId="urn:microsoft.com/office/officeart/2005/8/layout/hierarchy2"/>
    <dgm:cxn modelId="{BB1D5216-7292-469A-8477-F14E9E9E3B52}" type="presParOf" srcId="{EE187F03-7C56-4D6F-A9CF-FC8A0DCAE7F0}" destId="{76928643-42CF-43BB-B553-070831C395B8}" srcOrd="6" destOrd="0" presId="urn:microsoft.com/office/officeart/2005/8/layout/hierarchy2"/>
    <dgm:cxn modelId="{E6B21C7A-B860-41FF-9A2E-A81C57EBC649}" type="presParOf" srcId="{76928643-42CF-43BB-B553-070831C395B8}" destId="{D814B42E-C826-4218-B787-A869043689A6}" srcOrd="0" destOrd="0" presId="urn:microsoft.com/office/officeart/2005/8/layout/hierarchy2"/>
    <dgm:cxn modelId="{6F92064E-9A5A-4A01-B5DD-C2E050FA11CF}" type="presParOf" srcId="{EE187F03-7C56-4D6F-A9CF-FC8A0DCAE7F0}" destId="{F13958CC-486C-4BF4-A203-822FB6F4EFFA}" srcOrd="7" destOrd="0" presId="urn:microsoft.com/office/officeart/2005/8/layout/hierarchy2"/>
    <dgm:cxn modelId="{F6EB2AA4-6E59-488F-AE9F-796FF4BE42B6}" type="presParOf" srcId="{F13958CC-486C-4BF4-A203-822FB6F4EFFA}" destId="{76341D73-56B0-44E3-B639-449B7A56E9BA}" srcOrd="0" destOrd="0" presId="urn:microsoft.com/office/officeart/2005/8/layout/hierarchy2"/>
    <dgm:cxn modelId="{58086A04-9AE7-4854-B732-51B4AF5E2A33}" type="presParOf" srcId="{F13958CC-486C-4BF4-A203-822FB6F4EFFA}" destId="{F4499023-1B0B-434D-A86B-E1750D78E6D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9050E6-A748-4229-9830-A56850BA3730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57D42679-4F46-4491-8C03-9F480DE89B91}">
      <dgm:prSet phldrT="[Text]"/>
      <dgm:spPr/>
      <dgm:t>
        <a:bodyPr/>
        <a:lstStyle/>
        <a:p>
          <a:r>
            <a:rPr lang="en-ZA"/>
            <a:t>Inflammatory </a:t>
          </a:r>
          <a:endParaRPr lang="en-ZA" dirty="0"/>
        </a:p>
      </dgm:t>
    </dgm:pt>
    <dgm:pt modelId="{8BB8F22F-3175-4FC8-800C-7473AE902400}" type="parTrans" cxnId="{4CFD7E6B-92BF-4759-9E2E-A3A7E8561913}">
      <dgm:prSet/>
      <dgm:spPr/>
      <dgm:t>
        <a:bodyPr/>
        <a:lstStyle/>
        <a:p>
          <a:endParaRPr lang="en-ZA"/>
        </a:p>
      </dgm:t>
    </dgm:pt>
    <dgm:pt modelId="{EFE7F5EC-3E5F-439D-91C4-E3F99F5F75AE}" type="sibTrans" cxnId="{4CFD7E6B-92BF-4759-9E2E-A3A7E8561913}">
      <dgm:prSet/>
      <dgm:spPr/>
      <dgm:t>
        <a:bodyPr/>
        <a:lstStyle/>
        <a:p>
          <a:endParaRPr lang="en-ZA"/>
        </a:p>
      </dgm:t>
    </dgm:pt>
    <dgm:pt modelId="{31DD80EB-BE1F-4FA9-8283-D9BEAA519036}">
      <dgm:prSet phldrT="[Text]"/>
      <dgm:spPr/>
      <dgm:t>
        <a:bodyPr/>
        <a:lstStyle/>
        <a:p>
          <a:r>
            <a:rPr lang="en-ZA" dirty="0"/>
            <a:t>Seropositive </a:t>
          </a:r>
        </a:p>
      </dgm:t>
    </dgm:pt>
    <dgm:pt modelId="{BDFB43FF-EDC6-4886-9472-2938901120B0}" type="parTrans" cxnId="{463328CC-B98A-438D-8087-3ED02B203C29}">
      <dgm:prSet/>
      <dgm:spPr/>
      <dgm:t>
        <a:bodyPr/>
        <a:lstStyle/>
        <a:p>
          <a:endParaRPr lang="en-ZA"/>
        </a:p>
      </dgm:t>
    </dgm:pt>
    <dgm:pt modelId="{8015C0D7-25CB-455F-A52B-81CE0AEA5F16}" type="sibTrans" cxnId="{463328CC-B98A-438D-8087-3ED02B203C29}">
      <dgm:prSet/>
      <dgm:spPr/>
      <dgm:t>
        <a:bodyPr/>
        <a:lstStyle/>
        <a:p>
          <a:endParaRPr lang="en-ZA"/>
        </a:p>
      </dgm:t>
    </dgm:pt>
    <dgm:pt modelId="{F4E594AE-2B47-4217-AADA-A4D284D30664}">
      <dgm:prSet phldrT="[Text]"/>
      <dgm:spPr/>
      <dgm:t>
        <a:bodyPr/>
        <a:lstStyle/>
        <a:p>
          <a:r>
            <a:rPr lang="en-ZA" dirty="0"/>
            <a:t>Rheumatoid Arthritis</a:t>
          </a:r>
        </a:p>
      </dgm:t>
    </dgm:pt>
    <dgm:pt modelId="{34FF5A84-897E-4CB0-8719-B4F9A45BAD26}" type="parTrans" cxnId="{BA3E067E-7CFE-4892-A95A-850100675B25}">
      <dgm:prSet/>
      <dgm:spPr/>
      <dgm:t>
        <a:bodyPr/>
        <a:lstStyle/>
        <a:p>
          <a:endParaRPr lang="en-ZA"/>
        </a:p>
      </dgm:t>
    </dgm:pt>
    <dgm:pt modelId="{5D3CC3A8-7E29-4863-A1B5-C38C93473B64}" type="sibTrans" cxnId="{BA3E067E-7CFE-4892-A95A-850100675B25}">
      <dgm:prSet/>
      <dgm:spPr/>
      <dgm:t>
        <a:bodyPr/>
        <a:lstStyle/>
        <a:p>
          <a:endParaRPr lang="en-ZA"/>
        </a:p>
      </dgm:t>
    </dgm:pt>
    <dgm:pt modelId="{859AFE49-9A2B-4B6C-A861-A665B9E4E19C}">
      <dgm:prSet phldrT="[Text]"/>
      <dgm:spPr/>
      <dgm:t>
        <a:bodyPr/>
        <a:lstStyle/>
        <a:p>
          <a:r>
            <a:rPr lang="en-ZA" dirty="0"/>
            <a:t>SLE</a:t>
          </a:r>
        </a:p>
      </dgm:t>
    </dgm:pt>
    <dgm:pt modelId="{8FB5DB71-E06E-4280-ACC8-450D9BDFFB6F}" type="parTrans" cxnId="{19A88CC2-56B3-4A45-BD5F-F89F41B01847}">
      <dgm:prSet/>
      <dgm:spPr/>
      <dgm:t>
        <a:bodyPr/>
        <a:lstStyle/>
        <a:p>
          <a:endParaRPr lang="en-ZA"/>
        </a:p>
      </dgm:t>
    </dgm:pt>
    <dgm:pt modelId="{9EA015F8-9889-4AFE-AABB-8D8C2EAA4B9F}" type="sibTrans" cxnId="{19A88CC2-56B3-4A45-BD5F-F89F41B01847}">
      <dgm:prSet/>
      <dgm:spPr/>
      <dgm:t>
        <a:bodyPr/>
        <a:lstStyle/>
        <a:p>
          <a:endParaRPr lang="en-ZA"/>
        </a:p>
      </dgm:t>
    </dgm:pt>
    <dgm:pt modelId="{D2E4BF40-FDA2-42D2-8D59-F9E9B1139B9D}">
      <dgm:prSet phldrT="[Text]"/>
      <dgm:spPr/>
      <dgm:t>
        <a:bodyPr/>
        <a:lstStyle/>
        <a:p>
          <a:r>
            <a:rPr lang="en-ZA" dirty="0"/>
            <a:t>Seronegative </a:t>
          </a:r>
        </a:p>
      </dgm:t>
    </dgm:pt>
    <dgm:pt modelId="{974D67F1-046E-4450-B3F4-B1F719519A6B}" type="parTrans" cxnId="{D7C61A39-6C28-4D32-80DE-1506CF11272B}">
      <dgm:prSet/>
      <dgm:spPr/>
      <dgm:t>
        <a:bodyPr/>
        <a:lstStyle/>
        <a:p>
          <a:endParaRPr lang="en-ZA"/>
        </a:p>
      </dgm:t>
    </dgm:pt>
    <dgm:pt modelId="{D3E3F1A8-3C37-491B-8030-056442989825}" type="sibTrans" cxnId="{D7C61A39-6C28-4D32-80DE-1506CF11272B}">
      <dgm:prSet/>
      <dgm:spPr/>
      <dgm:t>
        <a:bodyPr/>
        <a:lstStyle/>
        <a:p>
          <a:endParaRPr lang="en-ZA"/>
        </a:p>
      </dgm:t>
    </dgm:pt>
    <dgm:pt modelId="{BA33E07F-08BE-4F99-8709-12BFE486E15B}">
      <dgm:prSet phldrT="[Text]"/>
      <dgm:spPr/>
      <dgm:t>
        <a:bodyPr/>
        <a:lstStyle/>
        <a:p>
          <a:r>
            <a:rPr lang="en-ZA" dirty="0"/>
            <a:t>Spondyloarthropathy</a:t>
          </a:r>
        </a:p>
      </dgm:t>
    </dgm:pt>
    <dgm:pt modelId="{CED6A171-6939-4550-8279-7C5F087DD5E8}" type="parTrans" cxnId="{ECC91455-C21C-414B-87C7-3EB7C03B127D}">
      <dgm:prSet/>
      <dgm:spPr/>
      <dgm:t>
        <a:bodyPr/>
        <a:lstStyle/>
        <a:p>
          <a:endParaRPr lang="en-ZA"/>
        </a:p>
      </dgm:t>
    </dgm:pt>
    <dgm:pt modelId="{D6FE6A95-7F1C-46E8-8919-59729512BF33}" type="sibTrans" cxnId="{ECC91455-C21C-414B-87C7-3EB7C03B127D}">
      <dgm:prSet/>
      <dgm:spPr/>
      <dgm:t>
        <a:bodyPr/>
        <a:lstStyle/>
        <a:p>
          <a:endParaRPr lang="en-ZA"/>
        </a:p>
      </dgm:t>
    </dgm:pt>
    <dgm:pt modelId="{3003F4F9-5491-4383-AE00-49A607D6A8CF}">
      <dgm:prSet/>
      <dgm:spPr/>
      <dgm:t>
        <a:bodyPr/>
        <a:lstStyle/>
        <a:p>
          <a:r>
            <a:rPr lang="en-ZA" dirty="0"/>
            <a:t>Ankylosing Spondylosis</a:t>
          </a:r>
        </a:p>
      </dgm:t>
    </dgm:pt>
    <dgm:pt modelId="{C63CFC30-D252-4B25-AFAD-0D498B04A843}" type="parTrans" cxnId="{F2CB8AF1-3BE0-4F33-91D9-20B4A91ECD6A}">
      <dgm:prSet/>
      <dgm:spPr/>
      <dgm:t>
        <a:bodyPr/>
        <a:lstStyle/>
        <a:p>
          <a:endParaRPr lang="en-ZA"/>
        </a:p>
      </dgm:t>
    </dgm:pt>
    <dgm:pt modelId="{BF3281E9-B7F2-4C63-8D5C-CE93300E30C6}" type="sibTrans" cxnId="{F2CB8AF1-3BE0-4F33-91D9-20B4A91ECD6A}">
      <dgm:prSet/>
      <dgm:spPr/>
      <dgm:t>
        <a:bodyPr/>
        <a:lstStyle/>
        <a:p>
          <a:endParaRPr lang="en-ZA"/>
        </a:p>
      </dgm:t>
    </dgm:pt>
    <dgm:pt modelId="{BB49C961-C764-4173-B068-0A6DB0D8D74C}">
      <dgm:prSet phldrT="[Text]"/>
      <dgm:spPr/>
      <dgm:t>
        <a:bodyPr/>
        <a:lstStyle/>
        <a:p>
          <a:r>
            <a:rPr lang="en-ZA" dirty="0"/>
            <a:t>Psoriatic arthritis</a:t>
          </a:r>
        </a:p>
      </dgm:t>
    </dgm:pt>
    <dgm:pt modelId="{3D563B15-0312-4957-A6A5-8E00C8B03011}" type="parTrans" cxnId="{E68557F3-F7BC-49B5-A289-27E8CFC47A20}">
      <dgm:prSet/>
      <dgm:spPr/>
      <dgm:t>
        <a:bodyPr/>
        <a:lstStyle/>
        <a:p>
          <a:endParaRPr lang="en-ZA"/>
        </a:p>
      </dgm:t>
    </dgm:pt>
    <dgm:pt modelId="{2AF92B16-E181-451D-9517-C1148F0541BA}" type="sibTrans" cxnId="{E68557F3-F7BC-49B5-A289-27E8CFC47A20}">
      <dgm:prSet/>
      <dgm:spPr/>
      <dgm:t>
        <a:bodyPr/>
        <a:lstStyle/>
        <a:p>
          <a:endParaRPr lang="en-ZA"/>
        </a:p>
      </dgm:t>
    </dgm:pt>
    <dgm:pt modelId="{C28482E0-0426-4D51-9E0D-F803412F77C2}">
      <dgm:prSet phldrT="[Text]"/>
      <dgm:spPr/>
      <dgm:t>
        <a:bodyPr/>
        <a:lstStyle/>
        <a:p>
          <a:r>
            <a:rPr lang="en-ZA" dirty="0" err="1"/>
            <a:t>Reiters</a:t>
          </a:r>
          <a:r>
            <a:rPr lang="en-ZA" dirty="0"/>
            <a:t> syndrome</a:t>
          </a:r>
        </a:p>
      </dgm:t>
    </dgm:pt>
    <dgm:pt modelId="{15CEFEEB-4347-49B9-859D-ECA147B075CB}" type="parTrans" cxnId="{80EF66C3-A5CA-40BE-BFEA-9062A457B757}">
      <dgm:prSet/>
      <dgm:spPr/>
      <dgm:t>
        <a:bodyPr/>
        <a:lstStyle/>
        <a:p>
          <a:endParaRPr lang="en-ZA"/>
        </a:p>
      </dgm:t>
    </dgm:pt>
    <dgm:pt modelId="{904C99B4-0047-4071-A89C-12175B869903}" type="sibTrans" cxnId="{80EF66C3-A5CA-40BE-BFEA-9062A457B757}">
      <dgm:prSet/>
      <dgm:spPr/>
      <dgm:t>
        <a:bodyPr/>
        <a:lstStyle/>
        <a:p>
          <a:endParaRPr lang="en-ZA"/>
        </a:p>
      </dgm:t>
    </dgm:pt>
    <dgm:pt modelId="{D39B87D6-7214-4BF1-81BF-EEC51BCAEC2D}">
      <dgm:prSet phldrT="[Text]"/>
      <dgm:spPr/>
      <dgm:t>
        <a:bodyPr/>
        <a:lstStyle/>
        <a:p>
          <a:r>
            <a:rPr lang="en-ZA" dirty="0"/>
            <a:t>Infection</a:t>
          </a:r>
        </a:p>
      </dgm:t>
    </dgm:pt>
    <dgm:pt modelId="{51C78827-BEC5-4A2D-BD42-529E54C19148}" type="parTrans" cxnId="{8E9DDE9E-E5D0-4077-81C2-D8F04C6C003D}">
      <dgm:prSet/>
      <dgm:spPr/>
      <dgm:t>
        <a:bodyPr/>
        <a:lstStyle/>
        <a:p>
          <a:endParaRPr lang="en-ZA"/>
        </a:p>
      </dgm:t>
    </dgm:pt>
    <dgm:pt modelId="{16820B12-D87B-4F2D-B1F8-6E818334413B}" type="sibTrans" cxnId="{8E9DDE9E-E5D0-4077-81C2-D8F04C6C003D}">
      <dgm:prSet/>
      <dgm:spPr/>
      <dgm:t>
        <a:bodyPr/>
        <a:lstStyle/>
        <a:p>
          <a:endParaRPr lang="en-ZA"/>
        </a:p>
      </dgm:t>
    </dgm:pt>
    <dgm:pt modelId="{932F04CB-5F1D-4986-AF23-E1AABEDB28FB}">
      <dgm:prSet phldrT="[Text]"/>
      <dgm:spPr/>
      <dgm:t>
        <a:bodyPr/>
        <a:lstStyle/>
        <a:p>
          <a:r>
            <a:rPr lang="en-ZA" dirty="0"/>
            <a:t>Septic arthritis</a:t>
          </a:r>
        </a:p>
      </dgm:t>
    </dgm:pt>
    <dgm:pt modelId="{3A30E727-D13E-4A37-A3AF-FD5BFDE5A1F8}" type="parTrans" cxnId="{4D277DCF-6E12-4CBA-9A91-A2003B9A05E8}">
      <dgm:prSet/>
      <dgm:spPr/>
      <dgm:t>
        <a:bodyPr/>
        <a:lstStyle/>
        <a:p>
          <a:endParaRPr lang="en-ZA"/>
        </a:p>
      </dgm:t>
    </dgm:pt>
    <dgm:pt modelId="{B625033F-99BD-4885-90B8-C89BC35E0787}" type="sibTrans" cxnId="{4D277DCF-6E12-4CBA-9A91-A2003B9A05E8}">
      <dgm:prSet/>
      <dgm:spPr/>
      <dgm:t>
        <a:bodyPr/>
        <a:lstStyle/>
        <a:p>
          <a:endParaRPr lang="en-ZA"/>
        </a:p>
      </dgm:t>
    </dgm:pt>
    <dgm:pt modelId="{DD44D870-CABB-4656-9EB1-046169390CCC}">
      <dgm:prSet phldrT="[Text]"/>
      <dgm:spPr/>
      <dgm:t>
        <a:bodyPr/>
        <a:lstStyle/>
        <a:p>
          <a:r>
            <a:rPr lang="en-ZA" dirty="0"/>
            <a:t>Tuberculosis</a:t>
          </a:r>
        </a:p>
      </dgm:t>
    </dgm:pt>
    <dgm:pt modelId="{B441BD11-D4CA-4750-8E02-0EAE1C8BFD22}" type="parTrans" cxnId="{39ADA805-578F-489C-A4C9-FD7A3E85AE52}">
      <dgm:prSet/>
      <dgm:spPr/>
      <dgm:t>
        <a:bodyPr/>
        <a:lstStyle/>
        <a:p>
          <a:endParaRPr lang="en-ZA"/>
        </a:p>
      </dgm:t>
    </dgm:pt>
    <dgm:pt modelId="{136A5BD2-55B6-4DA4-8C2A-F5FDF56910AA}" type="sibTrans" cxnId="{39ADA805-578F-489C-A4C9-FD7A3E85AE52}">
      <dgm:prSet/>
      <dgm:spPr/>
      <dgm:t>
        <a:bodyPr/>
        <a:lstStyle/>
        <a:p>
          <a:endParaRPr lang="en-ZA"/>
        </a:p>
      </dgm:t>
    </dgm:pt>
    <dgm:pt modelId="{27089F1B-81DA-4069-9ED7-152E0C3539F7}">
      <dgm:prSet phldrT="[Text]"/>
      <dgm:spPr/>
      <dgm:t>
        <a:bodyPr/>
        <a:lstStyle/>
        <a:p>
          <a:r>
            <a:rPr lang="en-ZA" dirty="0"/>
            <a:t>Gout </a:t>
          </a:r>
        </a:p>
      </dgm:t>
    </dgm:pt>
    <dgm:pt modelId="{36440D76-476D-4FEA-9749-17A9FE05209F}" type="parTrans" cxnId="{F88E0856-F669-479D-A92A-52AB82030207}">
      <dgm:prSet/>
      <dgm:spPr/>
      <dgm:t>
        <a:bodyPr/>
        <a:lstStyle/>
        <a:p>
          <a:endParaRPr lang="en-ZA"/>
        </a:p>
      </dgm:t>
    </dgm:pt>
    <dgm:pt modelId="{58201A7C-8607-49AD-9E1F-AD088AB4972C}" type="sibTrans" cxnId="{F88E0856-F669-479D-A92A-52AB82030207}">
      <dgm:prSet/>
      <dgm:spPr/>
      <dgm:t>
        <a:bodyPr/>
        <a:lstStyle/>
        <a:p>
          <a:endParaRPr lang="en-ZA"/>
        </a:p>
      </dgm:t>
    </dgm:pt>
    <dgm:pt modelId="{914D9B9B-3B23-435E-A520-05A57EF49617}">
      <dgm:prSet phldrT="[Text]"/>
      <dgm:spPr/>
      <dgm:t>
        <a:bodyPr/>
        <a:lstStyle/>
        <a:p>
          <a:r>
            <a:rPr lang="en-ZA" dirty="0"/>
            <a:t>Pseudogout </a:t>
          </a:r>
        </a:p>
      </dgm:t>
    </dgm:pt>
    <dgm:pt modelId="{C3ADB360-996B-41AA-A06D-37495C317B62}" type="parTrans" cxnId="{5DEB4657-B0C9-4820-B12B-249CF0F7E267}">
      <dgm:prSet/>
      <dgm:spPr/>
      <dgm:t>
        <a:bodyPr/>
        <a:lstStyle/>
        <a:p>
          <a:endParaRPr lang="en-ZA"/>
        </a:p>
      </dgm:t>
    </dgm:pt>
    <dgm:pt modelId="{AE193E04-5860-4E49-A357-3EF1B462BF54}" type="sibTrans" cxnId="{5DEB4657-B0C9-4820-B12B-249CF0F7E267}">
      <dgm:prSet/>
      <dgm:spPr/>
      <dgm:t>
        <a:bodyPr/>
        <a:lstStyle/>
        <a:p>
          <a:endParaRPr lang="en-ZA"/>
        </a:p>
      </dgm:t>
    </dgm:pt>
    <dgm:pt modelId="{B9121CE2-76C2-4A9C-985D-B34040B867F1}">
      <dgm:prSet phldrT="[Text]"/>
      <dgm:spPr/>
      <dgm:t>
        <a:bodyPr/>
        <a:lstStyle/>
        <a:p>
          <a:r>
            <a:rPr lang="en-ZA" dirty="0"/>
            <a:t>Scleroderma</a:t>
          </a:r>
        </a:p>
      </dgm:t>
    </dgm:pt>
    <dgm:pt modelId="{57C50775-ED7C-4AB0-9391-E4F0E627B3CB}" type="parTrans" cxnId="{183BDFFD-2C3F-42AF-9C2F-F6B19712B44D}">
      <dgm:prSet/>
      <dgm:spPr/>
      <dgm:t>
        <a:bodyPr/>
        <a:lstStyle/>
        <a:p>
          <a:endParaRPr lang="en-ZA"/>
        </a:p>
      </dgm:t>
    </dgm:pt>
    <dgm:pt modelId="{93693476-7D7D-4C35-884F-AE334E3589A5}" type="sibTrans" cxnId="{183BDFFD-2C3F-42AF-9C2F-F6B19712B44D}">
      <dgm:prSet/>
      <dgm:spPr/>
      <dgm:t>
        <a:bodyPr/>
        <a:lstStyle/>
        <a:p>
          <a:endParaRPr lang="en-ZA"/>
        </a:p>
      </dgm:t>
    </dgm:pt>
    <dgm:pt modelId="{EA91865B-B5BE-4482-B009-E00E3B301D0D}">
      <dgm:prSet phldrT="[Text]"/>
      <dgm:spPr/>
      <dgm:t>
        <a:bodyPr/>
        <a:lstStyle/>
        <a:p>
          <a:r>
            <a:rPr lang="en-ZA" dirty="0"/>
            <a:t>Inflammatory Bowel dx</a:t>
          </a:r>
        </a:p>
      </dgm:t>
    </dgm:pt>
    <dgm:pt modelId="{617D395D-C40E-444F-9E1B-EC14A8FC3FAA}" type="parTrans" cxnId="{A4E3568A-C76B-42B7-9E95-274460F49D90}">
      <dgm:prSet/>
      <dgm:spPr/>
      <dgm:t>
        <a:bodyPr/>
        <a:lstStyle/>
        <a:p>
          <a:endParaRPr lang="en-ZA"/>
        </a:p>
      </dgm:t>
    </dgm:pt>
    <dgm:pt modelId="{8DADC8EE-E165-4CEA-AB5E-E612884374A0}" type="sibTrans" cxnId="{A4E3568A-C76B-42B7-9E95-274460F49D90}">
      <dgm:prSet/>
      <dgm:spPr/>
      <dgm:t>
        <a:bodyPr/>
        <a:lstStyle/>
        <a:p>
          <a:endParaRPr lang="en-ZA"/>
        </a:p>
      </dgm:t>
    </dgm:pt>
    <dgm:pt modelId="{317C1AC5-EE85-47FC-9073-F7D8F18C03FF}">
      <dgm:prSet phldrT="[Text]"/>
      <dgm:spPr/>
      <dgm:t>
        <a:bodyPr/>
        <a:lstStyle/>
        <a:p>
          <a:r>
            <a:rPr lang="en-ZA" dirty="0"/>
            <a:t>Crystal deposition arthropathy </a:t>
          </a:r>
        </a:p>
      </dgm:t>
    </dgm:pt>
    <dgm:pt modelId="{8C48C25C-D41D-4634-A71B-9CD25533179A}" type="sibTrans" cxnId="{6A59F8B9-DC84-4275-A320-ABAAD7F538CB}">
      <dgm:prSet/>
      <dgm:spPr/>
      <dgm:t>
        <a:bodyPr/>
        <a:lstStyle/>
        <a:p>
          <a:endParaRPr lang="en-ZA"/>
        </a:p>
      </dgm:t>
    </dgm:pt>
    <dgm:pt modelId="{CB455154-D03E-4003-834C-0611C18C9623}" type="parTrans" cxnId="{6A59F8B9-DC84-4275-A320-ABAAD7F538CB}">
      <dgm:prSet/>
      <dgm:spPr/>
      <dgm:t>
        <a:bodyPr/>
        <a:lstStyle/>
        <a:p>
          <a:endParaRPr lang="en-ZA"/>
        </a:p>
      </dgm:t>
    </dgm:pt>
    <dgm:pt modelId="{5B82EF07-BCBE-4735-B00A-E78887C8046F}" type="pres">
      <dgm:prSet presAssocID="{CF9050E6-A748-4229-9830-A56850BA373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329FC08-25D7-4637-9767-A0B0210CA8CF}" type="pres">
      <dgm:prSet presAssocID="{57D42679-4F46-4491-8C03-9F480DE89B91}" presName="root1" presStyleCnt="0"/>
      <dgm:spPr/>
    </dgm:pt>
    <dgm:pt modelId="{2BEC1D9A-D609-4504-86DD-171AB17C95CB}" type="pres">
      <dgm:prSet presAssocID="{57D42679-4F46-4491-8C03-9F480DE89B91}" presName="LevelOneTextNode" presStyleLbl="node0" presStyleIdx="0" presStyleCnt="1">
        <dgm:presLayoutVars>
          <dgm:chPref val="3"/>
        </dgm:presLayoutVars>
      </dgm:prSet>
      <dgm:spPr/>
    </dgm:pt>
    <dgm:pt modelId="{699E64C3-3490-4BE6-AAC5-CE635AE9D28D}" type="pres">
      <dgm:prSet presAssocID="{57D42679-4F46-4491-8C03-9F480DE89B91}" presName="level2hierChild" presStyleCnt="0"/>
      <dgm:spPr/>
    </dgm:pt>
    <dgm:pt modelId="{421C836B-0866-4889-A228-53F7107B64BA}" type="pres">
      <dgm:prSet presAssocID="{BDFB43FF-EDC6-4886-9472-2938901120B0}" presName="conn2-1" presStyleLbl="parChTrans1D2" presStyleIdx="0" presStyleCnt="2"/>
      <dgm:spPr/>
    </dgm:pt>
    <dgm:pt modelId="{2BE185FA-F8CE-465E-8923-7F099E19CC7A}" type="pres">
      <dgm:prSet presAssocID="{BDFB43FF-EDC6-4886-9472-2938901120B0}" presName="connTx" presStyleLbl="parChTrans1D2" presStyleIdx="0" presStyleCnt="2"/>
      <dgm:spPr/>
    </dgm:pt>
    <dgm:pt modelId="{B3383EB1-A035-4B09-98D7-499EA3DD9337}" type="pres">
      <dgm:prSet presAssocID="{31DD80EB-BE1F-4FA9-8283-D9BEAA519036}" presName="root2" presStyleCnt="0"/>
      <dgm:spPr/>
    </dgm:pt>
    <dgm:pt modelId="{FC744657-C9C8-4A5A-8D8F-677C97EBA838}" type="pres">
      <dgm:prSet presAssocID="{31DD80EB-BE1F-4FA9-8283-D9BEAA519036}" presName="LevelTwoTextNode" presStyleLbl="node2" presStyleIdx="0" presStyleCnt="2">
        <dgm:presLayoutVars>
          <dgm:chPref val="3"/>
        </dgm:presLayoutVars>
      </dgm:prSet>
      <dgm:spPr/>
    </dgm:pt>
    <dgm:pt modelId="{8C14185D-DAF7-45FF-90DC-A3E8405836A2}" type="pres">
      <dgm:prSet presAssocID="{31DD80EB-BE1F-4FA9-8283-D9BEAA519036}" presName="level3hierChild" presStyleCnt="0"/>
      <dgm:spPr/>
    </dgm:pt>
    <dgm:pt modelId="{285B7D6F-E01C-4359-94BB-20AD8F99E364}" type="pres">
      <dgm:prSet presAssocID="{34FF5A84-897E-4CB0-8719-B4F9A45BAD26}" presName="conn2-1" presStyleLbl="parChTrans1D3" presStyleIdx="0" presStyleCnt="6"/>
      <dgm:spPr/>
    </dgm:pt>
    <dgm:pt modelId="{7F9C2F81-6AF9-4806-AD91-4BF8E549635A}" type="pres">
      <dgm:prSet presAssocID="{34FF5A84-897E-4CB0-8719-B4F9A45BAD26}" presName="connTx" presStyleLbl="parChTrans1D3" presStyleIdx="0" presStyleCnt="6"/>
      <dgm:spPr/>
    </dgm:pt>
    <dgm:pt modelId="{8FDFC2AC-1A94-4366-A9B2-1564D9057B0A}" type="pres">
      <dgm:prSet presAssocID="{F4E594AE-2B47-4217-AADA-A4D284D30664}" presName="root2" presStyleCnt="0"/>
      <dgm:spPr/>
    </dgm:pt>
    <dgm:pt modelId="{B6D871D7-1ED2-4C83-AC3B-BF9E70634C1D}" type="pres">
      <dgm:prSet presAssocID="{F4E594AE-2B47-4217-AADA-A4D284D30664}" presName="LevelTwoTextNode" presStyleLbl="node3" presStyleIdx="0" presStyleCnt="6">
        <dgm:presLayoutVars>
          <dgm:chPref val="3"/>
        </dgm:presLayoutVars>
      </dgm:prSet>
      <dgm:spPr/>
    </dgm:pt>
    <dgm:pt modelId="{5F443209-7C14-4FA9-8486-8B71C7E35FCE}" type="pres">
      <dgm:prSet presAssocID="{F4E594AE-2B47-4217-AADA-A4D284D30664}" presName="level3hierChild" presStyleCnt="0"/>
      <dgm:spPr/>
    </dgm:pt>
    <dgm:pt modelId="{8552710E-CC29-459E-B9EC-42544492EB6E}" type="pres">
      <dgm:prSet presAssocID="{8FB5DB71-E06E-4280-ACC8-450D9BDFFB6F}" presName="conn2-1" presStyleLbl="parChTrans1D3" presStyleIdx="1" presStyleCnt="6"/>
      <dgm:spPr/>
    </dgm:pt>
    <dgm:pt modelId="{C6F6AC7C-108F-42DD-A79B-F9CA3BE91BEA}" type="pres">
      <dgm:prSet presAssocID="{8FB5DB71-E06E-4280-ACC8-450D9BDFFB6F}" presName="connTx" presStyleLbl="parChTrans1D3" presStyleIdx="1" presStyleCnt="6"/>
      <dgm:spPr/>
    </dgm:pt>
    <dgm:pt modelId="{26BD75CD-EC02-43DC-9043-646BB298DF67}" type="pres">
      <dgm:prSet presAssocID="{859AFE49-9A2B-4B6C-A861-A665B9E4E19C}" presName="root2" presStyleCnt="0"/>
      <dgm:spPr/>
    </dgm:pt>
    <dgm:pt modelId="{B6CC867D-3306-4A90-B881-AC2F2DD7630D}" type="pres">
      <dgm:prSet presAssocID="{859AFE49-9A2B-4B6C-A861-A665B9E4E19C}" presName="LevelTwoTextNode" presStyleLbl="node3" presStyleIdx="1" presStyleCnt="6">
        <dgm:presLayoutVars>
          <dgm:chPref val="3"/>
        </dgm:presLayoutVars>
      </dgm:prSet>
      <dgm:spPr/>
    </dgm:pt>
    <dgm:pt modelId="{675DBAE9-6B6F-4C36-948C-A5E67AA09341}" type="pres">
      <dgm:prSet presAssocID="{859AFE49-9A2B-4B6C-A861-A665B9E4E19C}" presName="level3hierChild" presStyleCnt="0"/>
      <dgm:spPr/>
    </dgm:pt>
    <dgm:pt modelId="{4329B45F-A143-4A20-9929-0F097768B146}" type="pres">
      <dgm:prSet presAssocID="{57C50775-ED7C-4AB0-9391-E4F0E627B3CB}" presName="conn2-1" presStyleLbl="parChTrans1D3" presStyleIdx="2" presStyleCnt="6"/>
      <dgm:spPr/>
    </dgm:pt>
    <dgm:pt modelId="{4E7D5FE2-D3E4-402F-9C05-45A013480444}" type="pres">
      <dgm:prSet presAssocID="{57C50775-ED7C-4AB0-9391-E4F0E627B3CB}" presName="connTx" presStyleLbl="parChTrans1D3" presStyleIdx="2" presStyleCnt="6"/>
      <dgm:spPr/>
    </dgm:pt>
    <dgm:pt modelId="{20252CB4-9E89-4DBF-9CED-45DA702B24CA}" type="pres">
      <dgm:prSet presAssocID="{B9121CE2-76C2-4A9C-985D-B34040B867F1}" presName="root2" presStyleCnt="0"/>
      <dgm:spPr/>
    </dgm:pt>
    <dgm:pt modelId="{8CA49DC9-E16D-4EC3-9C46-E4DADCBDF9AB}" type="pres">
      <dgm:prSet presAssocID="{B9121CE2-76C2-4A9C-985D-B34040B867F1}" presName="LevelTwoTextNode" presStyleLbl="node3" presStyleIdx="2" presStyleCnt="6">
        <dgm:presLayoutVars>
          <dgm:chPref val="3"/>
        </dgm:presLayoutVars>
      </dgm:prSet>
      <dgm:spPr/>
    </dgm:pt>
    <dgm:pt modelId="{482CAE65-B2A7-4181-867E-C920C1FEAD19}" type="pres">
      <dgm:prSet presAssocID="{B9121CE2-76C2-4A9C-985D-B34040B867F1}" presName="level3hierChild" presStyleCnt="0"/>
      <dgm:spPr/>
    </dgm:pt>
    <dgm:pt modelId="{A6FB5EBA-BADE-4742-8AAB-1A7BE8E6ECBC}" type="pres">
      <dgm:prSet presAssocID="{974D67F1-046E-4450-B3F4-B1F719519A6B}" presName="conn2-1" presStyleLbl="parChTrans1D2" presStyleIdx="1" presStyleCnt="2"/>
      <dgm:spPr/>
    </dgm:pt>
    <dgm:pt modelId="{5C4AF680-CB64-4BA1-B695-14481E123510}" type="pres">
      <dgm:prSet presAssocID="{974D67F1-046E-4450-B3F4-B1F719519A6B}" presName="connTx" presStyleLbl="parChTrans1D2" presStyleIdx="1" presStyleCnt="2"/>
      <dgm:spPr/>
    </dgm:pt>
    <dgm:pt modelId="{547759AA-B5D5-483C-91CF-6DD3F339D6C0}" type="pres">
      <dgm:prSet presAssocID="{D2E4BF40-FDA2-42D2-8D59-F9E9B1139B9D}" presName="root2" presStyleCnt="0"/>
      <dgm:spPr/>
    </dgm:pt>
    <dgm:pt modelId="{B8DF2857-4628-49FF-A768-E01620E2EFAA}" type="pres">
      <dgm:prSet presAssocID="{D2E4BF40-FDA2-42D2-8D59-F9E9B1139B9D}" presName="LevelTwoTextNode" presStyleLbl="node2" presStyleIdx="1" presStyleCnt="2">
        <dgm:presLayoutVars>
          <dgm:chPref val="3"/>
        </dgm:presLayoutVars>
      </dgm:prSet>
      <dgm:spPr/>
    </dgm:pt>
    <dgm:pt modelId="{8BE9E56A-C494-4EA5-B04D-D4D9ACCB4784}" type="pres">
      <dgm:prSet presAssocID="{D2E4BF40-FDA2-42D2-8D59-F9E9B1139B9D}" presName="level3hierChild" presStyleCnt="0"/>
      <dgm:spPr/>
    </dgm:pt>
    <dgm:pt modelId="{37BF6039-03FA-4577-AEAF-ED5FA98E78CF}" type="pres">
      <dgm:prSet presAssocID="{CED6A171-6939-4550-8279-7C5F087DD5E8}" presName="conn2-1" presStyleLbl="parChTrans1D3" presStyleIdx="3" presStyleCnt="6"/>
      <dgm:spPr/>
    </dgm:pt>
    <dgm:pt modelId="{8A9C748D-0087-4701-B828-793E71D5D73F}" type="pres">
      <dgm:prSet presAssocID="{CED6A171-6939-4550-8279-7C5F087DD5E8}" presName="connTx" presStyleLbl="parChTrans1D3" presStyleIdx="3" presStyleCnt="6"/>
      <dgm:spPr/>
    </dgm:pt>
    <dgm:pt modelId="{372910BA-11CC-4C82-AB09-72B9B697BF04}" type="pres">
      <dgm:prSet presAssocID="{BA33E07F-08BE-4F99-8709-12BFE486E15B}" presName="root2" presStyleCnt="0"/>
      <dgm:spPr/>
    </dgm:pt>
    <dgm:pt modelId="{02696CB1-E379-49A2-889D-DC57644C2376}" type="pres">
      <dgm:prSet presAssocID="{BA33E07F-08BE-4F99-8709-12BFE486E15B}" presName="LevelTwoTextNode" presStyleLbl="node3" presStyleIdx="3" presStyleCnt="6">
        <dgm:presLayoutVars>
          <dgm:chPref val="3"/>
        </dgm:presLayoutVars>
      </dgm:prSet>
      <dgm:spPr/>
    </dgm:pt>
    <dgm:pt modelId="{C519B40F-8B2C-496C-9156-0BE770D3C40E}" type="pres">
      <dgm:prSet presAssocID="{BA33E07F-08BE-4F99-8709-12BFE486E15B}" presName="level3hierChild" presStyleCnt="0"/>
      <dgm:spPr/>
    </dgm:pt>
    <dgm:pt modelId="{BC938706-7E32-4555-AB0D-367E6A15FC1C}" type="pres">
      <dgm:prSet presAssocID="{C63CFC30-D252-4B25-AFAD-0D498B04A843}" presName="conn2-1" presStyleLbl="parChTrans1D4" presStyleIdx="0" presStyleCnt="8"/>
      <dgm:spPr/>
    </dgm:pt>
    <dgm:pt modelId="{2162F7BD-9029-4901-83FF-4D10CBC52D7E}" type="pres">
      <dgm:prSet presAssocID="{C63CFC30-D252-4B25-AFAD-0D498B04A843}" presName="connTx" presStyleLbl="parChTrans1D4" presStyleIdx="0" presStyleCnt="8"/>
      <dgm:spPr/>
    </dgm:pt>
    <dgm:pt modelId="{8A299C2F-BAF8-4415-90FF-A0ACEBB76D79}" type="pres">
      <dgm:prSet presAssocID="{3003F4F9-5491-4383-AE00-49A607D6A8CF}" presName="root2" presStyleCnt="0"/>
      <dgm:spPr/>
    </dgm:pt>
    <dgm:pt modelId="{E3891990-EE78-4A2B-8703-7E5F643BCE63}" type="pres">
      <dgm:prSet presAssocID="{3003F4F9-5491-4383-AE00-49A607D6A8CF}" presName="LevelTwoTextNode" presStyleLbl="node4" presStyleIdx="0" presStyleCnt="8">
        <dgm:presLayoutVars>
          <dgm:chPref val="3"/>
        </dgm:presLayoutVars>
      </dgm:prSet>
      <dgm:spPr/>
    </dgm:pt>
    <dgm:pt modelId="{CC81B39A-D184-455F-97F1-AA7AB6C44029}" type="pres">
      <dgm:prSet presAssocID="{3003F4F9-5491-4383-AE00-49A607D6A8CF}" presName="level3hierChild" presStyleCnt="0"/>
      <dgm:spPr/>
    </dgm:pt>
    <dgm:pt modelId="{50987A82-AA17-40D7-BF34-40241CE0C406}" type="pres">
      <dgm:prSet presAssocID="{3D563B15-0312-4957-A6A5-8E00C8B03011}" presName="conn2-1" presStyleLbl="parChTrans1D4" presStyleIdx="1" presStyleCnt="8"/>
      <dgm:spPr/>
    </dgm:pt>
    <dgm:pt modelId="{21B6D3F5-97F1-4A97-AE32-25BAEFDFC087}" type="pres">
      <dgm:prSet presAssocID="{3D563B15-0312-4957-A6A5-8E00C8B03011}" presName="connTx" presStyleLbl="parChTrans1D4" presStyleIdx="1" presStyleCnt="8"/>
      <dgm:spPr/>
    </dgm:pt>
    <dgm:pt modelId="{A9530561-01D6-4B6F-88EC-78618D33A676}" type="pres">
      <dgm:prSet presAssocID="{BB49C961-C764-4173-B068-0A6DB0D8D74C}" presName="root2" presStyleCnt="0"/>
      <dgm:spPr/>
    </dgm:pt>
    <dgm:pt modelId="{9AAB93D7-35B1-4109-BD6F-DDF5B0ECFE22}" type="pres">
      <dgm:prSet presAssocID="{BB49C961-C764-4173-B068-0A6DB0D8D74C}" presName="LevelTwoTextNode" presStyleLbl="node4" presStyleIdx="1" presStyleCnt="8">
        <dgm:presLayoutVars>
          <dgm:chPref val="3"/>
        </dgm:presLayoutVars>
      </dgm:prSet>
      <dgm:spPr/>
    </dgm:pt>
    <dgm:pt modelId="{DC3D8062-ADF8-4999-B4C0-6988A2439FE7}" type="pres">
      <dgm:prSet presAssocID="{BB49C961-C764-4173-B068-0A6DB0D8D74C}" presName="level3hierChild" presStyleCnt="0"/>
      <dgm:spPr/>
    </dgm:pt>
    <dgm:pt modelId="{6C5216B9-D25B-4FDD-BB4D-BAA93132FB93}" type="pres">
      <dgm:prSet presAssocID="{15CEFEEB-4347-49B9-859D-ECA147B075CB}" presName="conn2-1" presStyleLbl="parChTrans1D4" presStyleIdx="2" presStyleCnt="8"/>
      <dgm:spPr/>
    </dgm:pt>
    <dgm:pt modelId="{78CA5ACD-5E45-47E2-B909-250DD4C6F973}" type="pres">
      <dgm:prSet presAssocID="{15CEFEEB-4347-49B9-859D-ECA147B075CB}" presName="connTx" presStyleLbl="parChTrans1D4" presStyleIdx="2" presStyleCnt="8"/>
      <dgm:spPr/>
    </dgm:pt>
    <dgm:pt modelId="{0FD17A27-2FED-4DFE-92D1-B7568E96E4B7}" type="pres">
      <dgm:prSet presAssocID="{C28482E0-0426-4D51-9E0D-F803412F77C2}" presName="root2" presStyleCnt="0"/>
      <dgm:spPr/>
    </dgm:pt>
    <dgm:pt modelId="{FF521444-8BCD-4E90-8AC3-891D45C16748}" type="pres">
      <dgm:prSet presAssocID="{C28482E0-0426-4D51-9E0D-F803412F77C2}" presName="LevelTwoTextNode" presStyleLbl="node4" presStyleIdx="2" presStyleCnt="8">
        <dgm:presLayoutVars>
          <dgm:chPref val="3"/>
        </dgm:presLayoutVars>
      </dgm:prSet>
      <dgm:spPr/>
    </dgm:pt>
    <dgm:pt modelId="{46358166-41BC-4ADC-A0B8-2288E7F8869D}" type="pres">
      <dgm:prSet presAssocID="{C28482E0-0426-4D51-9E0D-F803412F77C2}" presName="level3hierChild" presStyleCnt="0"/>
      <dgm:spPr/>
    </dgm:pt>
    <dgm:pt modelId="{04278CF8-3E82-43CB-AF43-7362EC37FB02}" type="pres">
      <dgm:prSet presAssocID="{617D395D-C40E-444F-9E1B-EC14A8FC3FAA}" presName="conn2-1" presStyleLbl="parChTrans1D4" presStyleIdx="3" presStyleCnt="8"/>
      <dgm:spPr/>
    </dgm:pt>
    <dgm:pt modelId="{A70C5C04-9E2E-4DC4-8481-17FF56FA3393}" type="pres">
      <dgm:prSet presAssocID="{617D395D-C40E-444F-9E1B-EC14A8FC3FAA}" presName="connTx" presStyleLbl="parChTrans1D4" presStyleIdx="3" presStyleCnt="8"/>
      <dgm:spPr/>
    </dgm:pt>
    <dgm:pt modelId="{65F03C71-BEF2-4332-B33D-66DF6E173A32}" type="pres">
      <dgm:prSet presAssocID="{EA91865B-B5BE-4482-B009-E00E3B301D0D}" presName="root2" presStyleCnt="0"/>
      <dgm:spPr/>
    </dgm:pt>
    <dgm:pt modelId="{DD314319-40EB-43E2-91BE-5A8B1F75A0CA}" type="pres">
      <dgm:prSet presAssocID="{EA91865B-B5BE-4482-B009-E00E3B301D0D}" presName="LevelTwoTextNode" presStyleLbl="node4" presStyleIdx="3" presStyleCnt="8">
        <dgm:presLayoutVars>
          <dgm:chPref val="3"/>
        </dgm:presLayoutVars>
      </dgm:prSet>
      <dgm:spPr/>
    </dgm:pt>
    <dgm:pt modelId="{8650DD29-06C3-4B4B-96F1-1435B80567F5}" type="pres">
      <dgm:prSet presAssocID="{EA91865B-B5BE-4482-B009-E00E3B301D0D}" presName="level3hierChild" presStyleCnt="0"/>
      <dgm:spPr/>
    </dgm:pt>
    <dgm:pt modelId="{CFB0F4B1-EB41-4CA1-8570-DFA083E4630B}" type="pres">
      <dgm:prSet presAssocID="{CB455154-D03E-4003-834C-0611C18C9623}" presName="conn2-1" presStyleLbl="parChTrans1D3" presStyleIdx="4" presStyleCnt="6"/>
      <dgm:spPr/>
    </dgm:pt>
    <dgm:pt modelId="{4471DE90-824D-4038-80B0-21586AB0E118}" type="pres">
      <dgm:prSet presAssocID="{CB455154-D03E-4003-834C-0611C18C9623}" presName="connTx" presStyleLbl="parChTrans1D3" presStyleIdx="4" presStyleCnt="6"/>
      <dgm:spPr/>
    </dgm:pt>
    <dgm:pt modelId="{1820E270-712A-49E7-AE09-D3239AC48AD3}" type="pres">
      <dgm:prSet presAssocID="{317C1AC5-EE85-47FC-9073-F7D8F18C03FF}" presName="root2" presStyleCnt="0"/>
      <dgm:spPr/>
    </dgm:pt>
    <dgm:pt modelId="{8DDF5518-7CD2-4A23-91E0-EDBCDAB7A09C}" type="pres">
      <dgm:prSet presAssocID="{317C1AC5-EE85-47FC-9073-F7D8F18C03FF}" presName="LevelTwoTextNode" presStyleLbl="node3" presStyleIdx="4" presStyleCnt="6">
        <dgm:presLayoutVars>
          <dgm:chPref val="3"/>
        </dgm:presLayoutVars>
      </dgm:prSet>
      <dgm:spPr/>
    </dgm:pt>
    <dgm:pt modelId="{834F3B84-48C4-4B78-9A46-CB230CAD2CE7}" type="pres">
      <dgm:prSet presAssocID="{317C1AC5-EE85-47FC-9073-F7D8F18C03FF}" presName="level3hierChild" presStyleCnt="0"/>
      <dgm:spPr/>
    </dgm:pt>
    <dgm:pt modelId="{42042AFC-ADFB-42FE-B1A9-FE2426FD9593}" type="pres">
      <dgm:prSet presAssocID="{36440D76-476D-4FEA-9749-17A9FE05209F}" presName="conn2-1" presStyleLbl="parChTrans1D4" presStyleIdx="4" presStyleCnt="8"/>
      <dgm:spPr/>
    </dgm:pt>
    <dgm:pt modelId="{2273FA77-4ADE-4BEE-AF76-3701A16B1F7E}" type="pres">
      <dgm:prSet presAssocID="{36440D76-476D-4FEA-9749-17A9FE05209F}" presName="connTx" presStyleLbl="parChTrans1D4" presStyleIdx="4" presStyleCnt="8"/>
      <dgm:spPr/>
    </dgm:pt>
    <dgm:pt modelId="{BA8327A4-3302-4270-B4AF-115D31155F68}" type="pres">
      <dgm:prSet presAssocID="{27089F1B-81DA-4069-9ED7-152E0C3539F7}" presName="root2" presStyleCnt="0"/>
      <dgm:spPr/>
    </dgm:pt>
    <dgm:pt modelId="{57029179-530F-42F1-813A-F6FB8820BCDB}" type="pres">
      <dgm:prSet presAssocID="{27089F1B-81DA-4069-9ED7-152E0C3539F7}" presName="LevelTwoTextNode" presStyleLbl="node4" presStyleIdx="4" presStyleCnt="8">
        <dgm:presLayoutVars>
          <dgm:chPref val="3"/>
        </dgm:presLayoutVars>
      </dgm:prSet>
      <dgm:spPr/>
    </dgm:pt>
    <dgm:pt modelId="{FE8B4E24-948D-4331-B9F8-3E3E412D5E84}" type="pres">
      <dgm:prSet presAssocID="{27089F1B-81DA-4069-9ED7-152E0C3539F7}" presName="level3hierChild" presStyleCnt="0"/>
      <dgm:spPr/>
    </dgm:pt>
    <dgm:pt modelId="{8C614BE2-2B3F-463B-AE31-92AB7E6A6BD3}" type="pres">
      <dgm:prSet presAssocID="{C3ADB360-996B-41AA-A06D-37495C317B62}" presName="conn2-1" presStyleLbl="parChTrans1D4" presStyleIdx="5" presStyleCnt="8"/>
      <dgm:spPr/>
    </dgm:pt>
    <dgm:pt modelId="{10757863-7404-4C84-A86C-19B7F89E6BD2}" type="pres">
      <dgm:prSet presAssocID="{C3ADB360-996B-41AA-A06D-37495C317B62}" presName="connTx" presStyleLbl="parChTrans1D4" presStyleIdx="5" presStyleCnt="8"/>
      <dgm:spPr/>
    </dgm:pt>
    <dgm:pt modelId="{BF600FB7-F886-4849-A706-BD2D6AD410AA}" type="pres">
      <dgm:prSet presAssocID="{914D9B9B-3B23-435E-A520-05A57EF49617}" presName="root2" presStyleCnt="0"/>
      <dgm:spPr/>
    </dgm:pt>
    <dgm:pt modelId="{5655A65B-A110-45FB-B367-4EDE6E25FC7A}" type="pres">
      <dgm:prSet presAssocID="{914D9B9B-3B23-435E-A520-05A57EF49617}" presName="LevelTwoTextNode" presStyleLbl="node4" presStyleIdx="5" presStyleCnt="8">
        <dgm:presLayoutVars>
          <dgm:chPref val="3"/>
        </dgm:presLayoutVars>
      </dgm:prSet>
      <dgm:spPr/>
    </dgm:pt>
    <dgm:pt modelId="{80E8C567-5F28-42DB-A173-A5026B01A53D}" type="pres">
      <dgm:prSet presAssocID="{914D9B9B-3B23-435E-A520-05A57EF49617}" presName="level3hierChild" presStyleCnt="0"/>
      <dgm:spPr/>
    </dgm:pt>
    <dgm:pt modelId="{3670474F-4B27-42F0-A8A1-1DF7FD766662}" type="pres">
      <dgm:prSet presAssocID="{51C78827-BEC5-4A2D-BD42-529E54C19148}" presName="conn2-1" presStyleLbl="parChTrans1D3" presStyleIdx="5" presStyleCnt="6"/>
      <dgm:spPr/>
    </dgm:pt>
    <dgm:pt modelId="{A5B86081-A32F-43E2-B174-017B3BF99DA3}" type="pres">
      <dgm:prSet presAssocID="{51C78827-BEC5-4A2D-BD42-529E54C19148}" presName="connTx" presStyleLbl="parChTrans1D3" presStyleIdx="5" presStyleCnt="6"/>
      <dgm:spPr/>
    </dgm:pt>
    <dgm:pt modelId="{EFA3FC5E-73B7-494C-915F-1D475835D590}" type="pres">
      <dgm:prSet presAssocID="{D39B87D6-7214-4BF1-81BF-EEC51BCAEC2D}" presName="root2" presStyleCnt="0"/>
      <dgm:spPr/>
    </dgm:pt>
    <dgm:pt modelId="{0BB506CC-BEC6-446B-9653-6F4E3D7D1A5D}" type="pres">
      <dgm:prSet presAssocID="{D39B87D6-7214-4BF1-81BF-EEC51BCAEC2D}" presName="LevelTwoTextNode" presStyleLbl="node3" presStyleIdx="5" presStyleCnt="6">
        <dgm:presLayoutVars>
          <dgm:chPref val="3"/>
        </dgm:presLayoutVars>
      </dgm:prSet>
      <dgm:spPr/>
    </dgm:pt>
    <dgm:pt modelId="{BDC73CDF-834D-4855-B146-AF11C0F0013C}" type="pres">
      <dgm:prSet presAssocID="{D39B87D6-7214-4BF1-81BF-EEC51BCAEC2D}" presName="level3hierChild" presStyleCnt="0"/>
      <dgm:spPr/>
    </dgm:pt>
    <dgm:pt modelId="{6B0F26CD-D035-4BC6-9125-D136919C5A58}" type="pres">
      <dgm:prSet presAssocID="{3A30E727-D13E-4A37-A3AF-FD5BFDE5A1F8}" presName="conn2-1" presStyleLbl="parChTrans1D4" presStyleIdx="6" presStyleCnt="8"/>
      <dgm:spPr/>
    </dgm:pt>
    <dgm:pt modelId="{45093321-FF9C-46D2-B02C-7190499161B7}" type="pres">
      <dgm:prSet presAssocID="{3A30E727-D13E-4A37-A3AF-FD5BFDE5A1F8}" presName="connTx" presStyleLbl="parChTrans1D4" presStyleIdx="6" presStyleCnt="8"/>
      <dgm:spPr/>
    </dgm:pt>
    <dgm:pt modelId="{7E274676-B20C-414F-971B-04FE597F626B}" type="pres">
      <dgm:prSet presAssocID="{932F04CB-5F1D-4986-AF23-E1AABEDB28FB}" presName="root2" presStyleCnt="0"/>
      <dgm:spPr/>
    </dgm:pt>
    <dgm:pt modelId="{B8A26680-9C06-4D36-BA34-402AC7AD422B}" type="pres">
      <dgm:prSet presAssocID="{932F04CB-5F1D-4986-AF23-E1AABEDB28FB}" presName="LevelTwoTextNode" presStyleLbl="node4" presStyleIdx="6" presStyleCnt="8">
        <dgm:presLayoutVars>
          <dgm:chPref val="3"/>
        </dgm:presLayoutVars>
      </dgm:prSet>
      <dgm:spPr/>
    </dgm:pt>
    <dgm:pt modelId="{0AFE8A2B-C84F-4DFA-914F-8EDC9C36D5D9}" type="pres">
      <dgm:prSet presAssocID="{932F04CB-5F1D-4986-AF23-E1AABEDB28FB}" presName="level3hierChild" presStyleCnt="0"/>
      <dgm:spPr/>
    </dgm:pt>
    <dgm:pt modelId="{ED65D8BB-76FA-49DB-8547-17E7E6D29542}" type="pres">
      <dgm:prSet presAssocID="{B441BD11-D4CA-4750-8E02-0EAE1C8BFD22}" presName="conn2-1" presStyleLbl="parChTrans1D4" presStyleIdx="7" presStyleCnt="8"/>
      <dgm:spPr/>
    </dgm:pt>
    <dgm:pt modelId="{D4891E57-DC4C-4A7A-85F1-1E5779A9EC3A}" type="pres">
      <dgm:prSet presAssocID="{B441BD11-D4CA-4750-8E02-0EAE1C8BFD22}" presName="connTx" presStyleLbl="parChTrans1D4" presStyleIdx="7" presStyleCnt="8"/>
      <dgm:spPr/>
    </dgm:pt>
    <dgm:pt modelId="{06761EC0-5E18-436F-A235-1614FD6D5CA7}" type="pres">
      <dgm:prSet presAssocID="{DD44D870-CABB-4656-9EB1-046169390CCC}" presName="root2" presStyleCnt="0"/>
      <dgm:spPr/>
    </dgm:pt>
    <dgm:pt modelId="{963C9A19-A920-4660-B42B-9B5EF6191F3E}" type="pres">
      <dgm:prSet presAssocID="{DD44D870-CABB-4656-9EB1-046169390CCC}" presName="LevelTwoTextNode" presStyleLbl="node4" presStyleIdx="7" presStyleCnt="8">
        <dgm:presLayoutVars>
          <dgm:chPref val="3"/>
        </dgm:presLayoutVars>
      </dgm:prSet>
      <dgm:spPr/>
    </dgm:pt>
    <dgm:pt modelId="{C7AE646A-0C77-4294-886E-FA83C2B31565}" type="pres">
      <dgm:prSet presAssocID="{DD44D870-CABB-4656-9EB1-046169390CCC}" presName="level3hierChild" presStyleCnt="0"/>
      <dgm:spPr/>
    </dgm:pt>
  </dgm:ptLst>
  <dgm:cxnLst>
    <dgm:cxn modelId="{3DBC6A04-4CBD-4678-8434-F600F02F3B33}" type="presOf" srcId="{617D395D-C40E-444F-9E1B-EC14A8FC3FAA}" destId="{04278CF8-3E82-43CB-AF43-7362EC37FB02}" srcOrd="0" destOrd="0" presId="urn:microsoft.com/office/officeart/2005/8/layout/hierarchy2"/>
    <dgm:cxn modelId="{39ADA805-578F-489C-A4C9-FD7A3E85AE52}" srcId="{D39B87D6-7214-4BF1-81BF-EEC51BCAEC2D}" destId="{DD44D870-CABB-4656-9EB1-046169390CCC}" srcOrd="1" destOrd="0" parTransId="{B441BD11-D4CA-4750-8E02-0EAE1C8BFD22}" sibTransId="{136A5BD2-55B6-4DA4-8C2A-F5FDF56910AA}"/>
    <dgm:cxn modelId="{599AE209-5F3A-4700-8E45-D4B72A648C8E}" type="presOf" srcId="{57D42679-4F46-4491-8C03-9F480DE89B91}" destId="{2BEC1D9A-D609-4504-86DD-171AB17C95CB}" srcOrd="0" destOrd="0" presId="urn:microsoft.com/office/officeart/2005/8/layout/hierarchy2"/>
    <dgm:cxn modelId="{FAC99E0D-6E0C-46A5-B60F-E55E97AB824D}" type="presOf" srcId="{8FB5DB71-E06E-4280-ACC8-450D9BDFFB6F}" destId="{C6F6AC7C-108F-42DD-A79B-F9CA3BE91BEA}" srcOrd="1" destOrd="0" presId="urn:microsoft.com/office/officeart/2005/8/layout/hierarchy2"/>
    <dgm:cxn modelId="{9384C011-774C-47C8-B1BD-4C857D7D851E}" type="presOf" srcId="{914D9B9B-3B23-435E-A520-05A57EF49617}" destId="{5655A65B-A110-45FB-B367-4EDE6E25FC7A}" srcOrd="0" destOrd="0" presId="urn:microsoft.com/office/officeart/2005/8/layout/hierarchy2"/>
    <dgm:cxn modelId="{70AA6116-112F-4E8F-B34C-ABF5803DCF55}" type="presOf" srcId="{CED6A171-6939-4550-8279-7C5F087DD5E8}" destId="{8A9C748D-0087-4701-B828-793E71D5D73F}" srcOrd="1" destOrd="0" presId="urn:microsoft.com/office/officeart/2005/8/layout/hierarchy2"/>
    <dgm:cxn modelId="{7B48EF16-4368-4824-B1DF-26B26A19EC9A}" type="presOf" srcId="{34FF5A84-897E-4CB0-8719-B4F9A45BAD26}" destId="{7F9C2F81-6AF9-4806-AD91-4BF8E549635A}" srcOrd="1" destOrd="0" presId="urn:microsoft.com/office/officeart/2005/8/layout/hierarchy2"/>
    <dgm:cxn modelId="{FE160319-1B00-4ADE-9D87-C12F9980A66F}" type="presOf" srcId="{15CEFEEB-4347-49B9-859D-ECA147B075CB}" destId="{6C5216B9-D25B-4FDD-BB4D-BAA93132FB93}" srcOrd="0" destOrd="0" presId="urn:microsoft.com/office/officeart/2005/8/layout/hierarchy2"/>
    <dgm:cxn modelId="{8D2E8127-C6FB-41DB-9602-4449D5448070}" type="presOf" srcId="{859AFE49-9A2B-4B6C-A861-A665B9E4E19C}" destId="{B6CC867D-3306-4A90-B881-AC2F2DD7630D}" srcOrd="0" destOrd="0" presId="urn:microsoft.com/office/officeart/2005/8/layout/hierarchy2"/>
    <dgm:cxn modelId="{58DFA12E-ABD6-4953-83AA-8CA56CD477E1}" type="presOf" srcId="{C3ADB360-996B-41AA-A06D-37495C317B62}" destId="{8C614BE2-2B3F-463B-AE31-92AB7E6A6BD3}" srcOrd="0" destOrd="0" presId="urn:microsoft.com/office/officeart/2005/8/layout/hierarchy2"/>
    <dgm:cxn modelId="{9B3CE62E-F5CF-4E54-98E3-A61FB005DAAB}" type="presOf" srcId="{D39B87D6-7214-4BF1-81BF-EEC51BCAEC2D}" destId="{0BB506CC-BEC6-446B-9653-6F4E3D7D1A5D}" srcOrd="0" destOrd="0" presId="urn:microsoft.com/office/officeart/2005/8/layout/hierarchy2"/>
    <dgm:cxn modelId="{60741331-B21D-4BA4-A02E-1445CEFAA423}" type="presOf" srcId="{974D67F1-046E-4450-B3F4-B1F719519A6B}" destId="{A6FB5EBA-BADE-4742-8AAB-1A7BE8E6ECBC}" srcOrd="0" destOrd="0" presId="urn:microsoft.com/office/officeart/2005/8/layout/hierarchy2"/>
    <dgm:cxn modelId="{D7C61A39-6C28-4D32-80DE-1506CF11272B}" srcId="{57D42679-4F46-4491-8C03-9F480DE89B91}" destId="{D2E4BF40-FDA2-42D2-8D59-F9E9B1139B9D}" srcOrd="1" destOrd="0" parTransId="{974D67F1-046E-4450-B3F4-B1F719519A6B}" sibTransId="{D3E3F1A8-3C37-491B-8030-056442989825}"/>
    <dgm:cxn modelId="{61AAC939-BB3D-43D1-ABEF-0A604597669F}" type="presOf" srcId="{34FF5A84-897E-4CB0-8719-B4F9A45BAD26}" destId="{285B7D6F-E01C-4359-94BB-20AD8F99E364}" srcOrd="0" destOrd="0" presId="urn:microsoft.com/office/officeart/2005/8/layout/hierarchy2"/>
    <dgm:cxn modelId="{1B98753B-9C91-4F99-A8C9-D3134D96F6B1}" type="presOf" srcId="{BDFB43FF-EDC6-4886-9472-2938901120B0}" destId="{421C836B-0866-4889-A228-53F7107B64BA}" srcOrd="0" destOrd="0" presId="urn:microsoft.com/office/officeart/2005/8/layout/hierarchy2"/>
    <dgm:cxn modelId="{F1E8B83B-A2B9-4292-A569-53D6A524C64F}" type="presOf" srcId="{57C50775-ED7C-4AB0-9391-E4F0E627B3CB}" destId="{4329B45F-A143-4A20-9929-0F097768B146}" srcOrd="0" destOrd="0" presId="urn:microsoft.com/office/officeart/2005/8/layout/hierarchy2"/>
    <dgm:cxn modelId="{DE68DB3C-A2AC-4076-8951-3DD3BB7D61F4}" type="presOf" srcId="{932F04CB-5F1D-4986-AF23-E1AABEDB28FB}" destId="{B8A26680-9C06-4D36-BA34-402AC7AD422B}" srcOrd="0" destOrd="0" presId="urn:microsoft.com/office/officeart/2005/8/layout/hierarchy2"/>
    <dgm:cxn modelId="{DF8CFD5B-C7DE-4D11-80A5-B2112565CE51}" type="presOf" srcId="{B9121CE2-76C2-4A9C-985D-B34040B867F1}" destId="{8CA49DC9-E16D-4EC3-9C46-E4DADCBDF9AB}" srcOrd="0" destOrd="0" presId="urn:microsoft.com/office/officeart/2005/8/layout/hierarchy2"/>
    <dgm:cxn modelId="{A5167B5E-04F4-47B9-8028-707040EACF5E}" type="presOf" srcId="{27089F1B-81DA-4069-9ED7-152E0C3539F7}" destId="{57029179-530F-42F1-813A-F6FB8820BCDB}" srcOrd="0" destOrd="0" presId="urn:microsoft.com/office/officeart/2005/8/layout/hierarchy2"/>
    <dgm:cxn modelId="{54A07E66-6BCD-4BE5-9553-ED3B4D1D8758}" type="presOf" srcId="{8FB5DB71-E06E-4280-ACC8-450D9BDFFB6F}" destId="{8552710E-CC29-459E-B9EC-42544492EB6E}" srcOrd="0" destOrd="0" presId="urn:microsoft.com/office/officeart/2005/8/layout/hierarchy2"/>
    <dgm:cxn modelId="{4CFD7E6B-92BF-4759-9E2E-A3A7E8561913}" srcId="{CF9050E6-A748-4229-9830-A56850BA3730}" destId="{57D42679-4F46-4491-8C03-9F480DE89B91}" srcOrd="0" destOrd="0" parTransId="{8BB8F22F-3175-4FC8-800C-7473AE902400}" sibTransId="{EFE7F5EC-3E5F-439D-91C4-E3F99F5F75AE}"/>
    <dgm:cxn modelId="{2A65C14D-7E30-4752-BF7A-2A8B7F106826}" type="presOf" srcId="{C63CFC30-D252-4B25-AFAD-0D498B04A843}" destId="{BC938706-7E32-4555-AB0D-367E6A15FC1C}" srcOrd="0" destOrd="0" presId="urn:microsoft.com/office/officeart/2005/8/layout/hierarchy2"/>
    <dgm:cxn modelId="{23D3B96E-A3C3-46B9-9C92-FD1F2A9CD11D}" type="presOf" srcId="{BA33E07F-08BE-4F99-8709-12BFE486E15B}" destId="{02696CB1-E379-49A2-889D-DC57644C2376}" srcOrd="0" destOrd="0" presId="urn:microsoft.com/office/officeart/2005/8/layout/hierarchy2"/>
    <dgm:cxn modelId="{19574D74-BA92-4BBA-A5A9-C2044F86DD9A}" type="presOf" srcId="{C28482E0-0426-4D51-9E0D-F803412F77C2}" destId="{FF521444-8BCD-4E90-8AC3-891D45C16748}" srcOrd="0" destOrd="0" presId="urn:microsoft.com/office/officeart/2005/8/layout/hierarchy2"/>
    <dgm:cxn modelId="{ECC91455-C21C-414B-87C7-3EB7C03B127D}" srcId="{D2E4BF40-FDA2-42D2-8D59-F9E9B1139B9D}" destId="{BA33E07F-08BE-4F99-8709-12BFE486E15B}" srcOrd="0" destOrd="0" parTransId="{CED6A171-6939-4550-8279-7C5F087DD5E8}" sibTransId="{D6FE6A95-7F1C-46E8-8919-59729512BF33}"/>
    <dgm:cxn modelId="{F88E0856-F669-479D-A92A-52AB82030207}" srcId="{317C1AC5-EE85-47FC-9073-F7D8F18C03FF}" destId="{27089F1B-81DA-4069-9ED7-152E0C3539F7}" srcOrd="0" destOrd="0" parTransId="{36440D76-476D-4FEA-9749-17A9FE05209F}" sibTransId="{58201A7C-8607-49AD-9E1F-AD088AB4972C}"/>
    <dgm:cxn modelId="{E3F00377-1D08-43C4-BFC7-E257D6C70E10}" type="presOf" srcId="{15CEFEEB-4347-49B9-859D-ECA147B075CB}" destId="{78CA5ACD-5E45-47E2-B909-250DD4C6F973}" srcOrd="1" destOrd="0" presId="urn:microsoft.com/office/officeart/2005/8/layout/hierarchy2"/>
    <dgm:cxn modelId="{5DEB4657-B0C9-4820-B12B-249CF0F7E267}" srcId="{317C1AC5-EE85-47FC-9073-F7D8F18C03FF}" destId="{914D9B9B-3B23-435E-A520-05A57EF49617}" srcOrd="1" destOrd="0" parTransId="{C3ADB360-996B-41AA-A06D-37495C317B62}" sibTransId="{AE193E04-5860-4E49-A357-3EF1B462BF54}"/>
    <dgm:cxn modelId="{59C8A478-E95A-49CB-89F8-99F1852A9D75}" type="presOf" srcId="{D2E4BF40-FDA2-42D2-8D59-F9E9B1139B9D}" destId="{B8DF2857-4628-49FF-A768-E01620E2EFAA}" srcOrd="0" destOrd="0" presId="urn:microsoft.com/office/officeart/2005/8/layout/hierarchy2"/>
    <dgm:cxn modelId="{E28CA159-F0F1-4430-8366-B0EB9F6B0494}" type="presOf" srcId="{CED6A171-6939-4550-8279-7C5F087DD5E8}" destId="{37BF6039-03FA-4577-AEAF-ED5FA98E78CF}" srcOrd="0" destOrd="0" presId="urn:microsoft.com/office/officeart/2005/8/layout/hierarchy2"/>
    <dgm:cxn modelId="{BA3E067E-7CFE-4892-A95A-850100675B25}" srcId="{31DD80EB-BE1F-4FA9-8283-D9BEAA519036}" destId="{F4E594AE-2B47-4217-AADA-A4D284D30664}" srcOrd="0" destOrd="0" parTransId="{34FF5A84-897E-4CB0-8719-B4F9A45BAD26}" sibTransId="{5D3CC3A8-7E29-4863-A1B5-C38C93473B64}"/>
    <dgm:cxn modelId="{D11C0080-63EE-44A0-88A6-F7D3E0071365}" type="presOf" srcId="{DD44D870-CABB-4656-9EB1-046169390CCC}" destId="{963C9A19-A920-4660-B42B-9B5EF6191F3E}" srcOrd="0" destOrd="0" presId="urn:microsoft.com/office/officeart/2005/8/layout/hierarchy2"/>
    <dgm:cxn modelId="{97028288-B550-4D62-939A-558B3F82C930}" type="presOf" srcId="{51C78827-BEC5-4A2D-BD42-529E54C19148}" destId="{A5B86081-A32F-43E2-B174-017B3BF99DA3}" srcOrd="1" destOrd="0" presId="urn:microsoft.com/office/officeart/2005/8/layout/hierarchy2"/>
    <dgm:cxn modelId="{A4E3568A-C76B-42B7-9E95-274460F49D90}" srcId="{BA33E07F-08BE-4F99-8709-12BFE486E15B}" destId="{EA91865B-B5BE-4482-B009-E00E3B301D0D}" srcOrd="3" destOrd="0" parTransId="{617D395D-C40E-444F-9E1B-EC14A8FC3FAA}" sibTransId="{8DADC8EE-E165-4CEA-AB5E-E612884374A0}"/>
    <dgm:cxn modelId="{569A3E8C-9814-4FF9-90D1-F34C4BA431F5}" type="presOf" srcId="{3A30E727-D13E-4A37-A3AF-FD5BFDE5A1F8}" destId="{45093321-FF9C-46D2-B02C-7190499161B7}" srcOrd="1" destOrd="0" presId="urn:microsoft.com/office/officeart/2005/8/layout/hierarchy2"/>
    <dgm:cxn modelId="{26397891-74FD-47A1-B5AD-753B343FCCA0}" type="presOf" srcId="{CB455154-D03E-4003-834C-0611C18C9623}" destId="{CFB0F4B1-EB41-4CA1-8570-DFA083E4630B}" srcOrd="0" destOrd="0" presId="urn:microsoft.com/office/officeart/2005/8/layout/hierarchy2"/>
    <dgm:cxn modelId="{423DCA93-2C7C-4B14-89B2-CE26250C4FF1}" type="presOf" srcId="{BB49C961-C764-4173-B068-0A6DB0D8D74C}" destId="{9AAB93D7-35B1-4109-BD6F-DDF5B0ECFE22}" srcOrd="0" destOrd="0" presId="urn:microsoft.com/office/officeart/2005/8/layout/hierarchy2"/>
    <dgm:cxn modelId="{77907095-C186-4FDF-81D2-0059AE607835}" type="presOf" srcId="{B441BD11-D4CA-4750-8E02-0EAE1C8BFD22}" destId="{D4891E57-DC4C-4A7A-85F1-1E5779A9EC3A}" srcOrd="1" destOrd="0" presId="urn:microsoft.com/office/officeart/2005/8/layout/hierarchy2"/>
    <dgm:cxn modelId="{8E9DDE9E-E5D0-4077-81C2-D8F04C6C003D}" srcId="{D2E4BF40-FDA2-42D2-8D59-F9E9B1139B9D}" destId="{D39B87D6-7214-4BF1-81BF-EEC51BCAEC2D}" srcOrd="2" destOrd="0" parTransId="{51C78827-BEC5-4A2D-BD42-529E54C19148}" sibTransId="{16820B12-D87B-4F2D-B1F8-6E818334413B}"/>
    <dgm:cxn modelId="{F62CD6A2-7C2E-4169-8E2B-77BBBFAC9F39}" type="presOf" srcId="{C63CFC30-D252-4B25-AFAD-0D498B04A843}" destId="{2162F7BD-9029-4901-83FF-4D10CBC52D7E}" srcOrd="1" destOrd="0" presId="urn:microsoft.com/office/officeart/2005/8/layout/hierarchy2"/>
    <dgm:cxn modelId="{AB9C1BAB-2965-4BB6-96C3-2E9CBFF3D742}" type="presOf" srcId="{CF9050E6-A748-4229-9830-A56850BA3730}" destId="{5B82EF07-BCBE-4735-B00A-E78887C8046F}" srcOrd="0" destOrd="0" presId="urn:microsoft.com/office/officeart/2005/8/layout/hierarchy2"/>
    <dgm:cxn modelId="{47995DB1-A072-4E32-B1A3-96C4C4944116}" type="presOf" srcId="{B441BD11-D4CA-4750-8E02-0EAE1C8BFD22}" destId="{ED65D8BB-76FA-49DB-8547-17E7E6D29542}" srcOrd="0" destOrd="0" presId="urn:microsoft.com/office/officeart/2005/8/layout/hierarchy2"/>
    <dgm:cxn modelId="{5E1496B4-0E9F-46F8-B2EE-565BB10D28C3}" type="presOf" srcId="{974D67F1-046E-4450-B3F4-B1F719519A6B}" destId="{5C4AF680-CB64-4BA1-B695-14481E123510}" srcOrd="1" destOrd="0" presId="urn:microsoft.com/office/officeart/2005/8/layout/hierarchy2"/>
    <dgm:cxn modelId="{E8591BB5-8C78-4B74-B237-CC39B5BED92B}" type="presOf" srcId="{36440D76-476D-4FEA-9749-17A9FE05209F}" destId="{2273FA77-4ADE-4BEE-AF76-3701A16B1F7E}" srcOrd="1" destOrd="0" presId="urn:microsoft.com/office/officeart/2005/8/layout/hierarchy2"/>
    <dgm:cxn modelId="{DC7B9DB7-B62E-4C35-8210-FC2A8421C40D}" type="presOf" srcId="{31DD80EB-BE1F-4FA9-8283-D9BEAA519036}" destId="{FC744657-C9C8-4A5A-8D8F-677C97EBA838}" srcOrd="0" destOrd="0" presId="urn:microsoft.com/office/officeart/2005/8/layout/hierarchy2"/>
    <dgm:cxn modelId="{A48CA9B7-4A41-4207-B82A-D6C69B9D11FD}" type="presOf" srcId="{36440D76-476D-4FEA-9749-17A9FE05209F}" destId="{42042AFC-ADFB-42FE-B1A9-FE2426FD9593}" srcOrd="0" destOrd="0" presId="urn:microsoft.com/office/officeart/2005/8/layout/hierarchy2"/>
    <dgm:cxn modelId="{356B2FB8-F639-4C34-B65A-4206F37A515F}" type="presOf" srcId="{3003F4F9-5491-4383-AE00-49A607D6A8CF}" destId="{E3891990-EE78-4A2B-8703-7E5F643BCE63}" srcOrd="0" destOrd="0" presId="urn:microsoft.com/office/officeart/2005/8/layout/hierarchy2"/>
    <dgm:cxn modelId="{DA7186B8-BB19-4B2C-8DF4-0672DB70A6C6}" type="presOf" srcId="{BDFB43FF-EDC6-4886-9472-2938901120B0}" destId="{2BE185FA-F8CE-465E-8923-7F099E19CC7A}" srcOrd="1" destOrd="0" presId="urn:microsoft.com/office/officeart/2005/8/layout/hierarchy2"/>
    <dgm:cxn modelId="{6A59F8B9-DC84-4275-A320-ABAAD7F538CB}" srcId="{D2E4BF40-FDA2-42D2-8D59-F9E9B1139B9D}" destId="{317C1AC5-EE85-47FC-9073-F7D8F18C03FF}" srcOrd="1" destOrd="0" parTransId="{CB455154-D03E-4003-834C-0611C18C9623}" sibTransId="{8C48C25C-D41D-4634-A71B-9CD25533179A}"/>
    <dgm:cxn modelId="{C3612DBD-EF57-4624-8D35-EB83F564947B}" type="presOf" srcId="{617D395D-C40E-444F-9E1B-EC14A8FC3FAA}" destId="{A70C5C04-9E2E-4DC4-8481-17FF56FA3393}" srcOrd="1" destOrd="0" presId="urn:microsoft.com/office/officeart/2005/8/layout/hierarchy2"/>
    <dgm:cxn modelId="{532C1DBF-4DD7-4C27-93F6-FDD709FBF8F5}" type="presOf" srcId="{57C50775-ED7C-4AB0-9391-E4F0E627B3CB}" destId="{4E7D5FE2-D3E4-402F-9C05-45A013480444}" srcOrd="1" destOrd="0" presId="urn:microsoft.com/office/officeart/2005/8/layout/hierarchy2"/>
    <dgm:cxn modelId="{19A88CC2-56B3-4A45-BD5F-F89F41B01847}" srcId="{31DD80EB-BE1F-4FA9-8283-D9BEAA519036}" destId="{859AFE49-9A2B-4B6C-A861-A665B9E4E19C}" srcOrd="1" destOrd="0" parTransId="{8FB5DB71-E06E-4280-ACC8-450D9BDFFB6F}" sibTransId="{9EA015F8-9889-4AFE-AABB-8D8C2EAA4B9F}"/>
    <dgm:cxn modelId="{80EF66C3-A5CA-40BE-BFEA-9062A457B757}" srcId="{BA33E07F-08BE-4F99-8709-12BFE486E15B}" destId="{C28482E0-0426-4D51-9E0D-F803412F77C2}" srcOrd="2" destOrd="0" parTransId="{15CEFEEB-4347-49B9-859D-ECA147B075CB}" sibTransId="{904C99B4-0047-4071-A89C-12175B869903}"/>
    <dgm:cxn modelId="{303283C5-8679-4452-BD98-89AB2ADB28BD}" type="presOf" srcId="{3A30E727-D13E-4A37-A3AF-FD5BFDE5A1F8}" destId="{6B0F26CD-D035-4BC6-9125-D136919C5A58}" srcOrd="0" destOrd="0" presId="urn:microsoft.com/office/officeart/2005/8/layout/hierarchy2"/>
    <dgm:cxn modelId="{463328CC-B98A-438D-8087-3ED02B203C29}" srcId="{57D42679-4F46-4491-8C03-9F480DE89B91}" destId="{31DD80EB-BE1F-4FA9-8283-D9BEAA519036}" srcOrd="0" destOrd="0" parTransId="{BDFB43FF-EDC6-4886-9472-2938901120B0}" sibTransId="{8015C0D7-25CB-455F-A52B-81CE0AEA5F16}"/>
    <dgm:cxn modelId="{EE330DCF-1A24-452A-A728-9C897D28BA0E}" type="presOf" srcId="{51C78827-BEC5-4A2D-BD42-529E54C19148}" destId="{3670474F-4B27-42F0-A8A1-1DF7FD766662}" srcOrd="0" destOrd="0" presId="urn:microsoft.com/office/officeart/2005/8/layout/hierarchy2"/>
    <dgm:cxn modelId="{4D277DCF-6E12-4CBA-9A91-A2003B9A05E8}" srcId="{D39B87D6-7214-4BF1-81BF-EEC51BCAEC2D}" destId="{932F04CB-5F1D-4986-AF23-E1AABEDB28FB}" srcOrd="0" destOrd="0" parTransId="{3A30E727-D13E-4A37-A3AF-FD5BFDE5A1F8}" sibTransId="{B625033F-99BD-4885-90B8-C89BC35E0787}"/>
    <dgm:cxn modelId="{0ECB78D4-6163-4ABA-BC4A-5F466063FE48}" type="presOf" srcId="{3D563B15-0312-4957-A6A5-8E00C8B03011}" destId="{50987A82-AA17-40D7-BF34-40241CE0C406}" srcOrd="0" destOrd="0" presId="urn:microsoft.com/office/officeart/2005/8/layout/hierarchy2"/>
    <dgm:cxn modelId="{C0E66ADD-DBFF-4799-9B26-FE7A74B1D841}" type="presOf" srcId="{C3ADB360-996B-41AA-A06D-37495C317B62}" destId="{10757863-7404-4C84-A86C-19B7F89E6BD2}" srcOrd="1" destOrd="0" presId="urn:microsoft.com/office/officeart/2005/8/layout/hierarchy2"/>
    <dgm:cxn modelId="{6A288EE3-98B5-4E0F-A4AD-9568F5CDCFDC}" type="presOf" srcId="{F4E594AE-2B47-4217-AADA-A4D284D30664}" destId="{B6D871D7-1ED2-4C83-AC3B-BF9E70634C1D}" srcOrd="0" destOrd="0" presId="urn:microsoft.com/office/officeart/2005/8/layout/hierarchy2"/>
    <dgm:cxn modelId="{3AD665EB-C7DD-46FF-82F7-4B6E27517F15}" type="presOf" srcId="{EA91865B-B5BE-4482-B009-E00E3B301D0D}" destId="{DD314319-40EB-43E2-91BE-5A8B1F75A0CA}" srcOrd="0" destOrd="0" presId="urn:microsoft.com/office/officeart/2005/8/layout/hierarchy2"/>
    <dgm:cxn modelId="{62483DF0-4527-4396-B21D-C8F58E9D1D88}" type="presOf" srcId="{CB455154-D03E-4003-834C-0611C18C9623}" destId="{4471DE90-824D-4038-80B0-21586AB0E118}" srcOrd="1" destOrd="0" presId="urn:microsoft.com/office/officeart/2005/8/layout/hierarchy2"/>
    <dgm:cxn modelId="{F2CB8AF1-3BE0-4F33-91D9-20B4A91ECD6A}" srcId="{BA33E07F-08BE-4F99-8709-12BFE486E15B}" destId="{3003F4F9-5491-4383-AE00-49A607D6A8CF}" srcOrd="0" destOrd="0" parTransId="{C63CFC30-D252-4B25-AFAD-0D498B04A843}" sibTransId="{BF3281E9-B7F2-4C63-8D5C-CE93300E30C6}"/>
    <dgm:cxn modelId="{E68557F3-F7BC-49B5-A289-27E8CFC47A20}" srcId="{BA33E07F-08BE-4F99-8709-12BFE486E15B}" destId="{BB49C961-C764-4173-B068-0A6DB0D8D74C}" srcOrd="1" destOrd="0" parTransId="{3D563B15-0312-4957-A6A5-8E00C8B03011}" sibTransId="{2AF92B16-E181-451D-9517-C1148F0541BA}"/>
    <dgm:cxn modelId="{6A070AF6-3531-418D-904C-B3062FDE51DC}" type="presOf" srcId="{3D563B15-0312-4957-A6A5-8E00C8B03011}" destId="{21B6D3F5-97F1-4A97-AE32-25BAEFDFC087}" srcOrd="1" destOrd="0" presId="urn:microsoft.com/office/officeart/2005/8/layout/hierarchy2"/>
    <dgm:cxn modelId="{183BDFFD-2C3F-42AF-9C2F-F6B19712B44D}" srcId="{31DD80EB-BE1F-4FA9-8283-D9BEAA519036}" destId="{B9121CE2-76C2-4A9C-985D-B34040B867F1}" srcOrd="2" destOrd="0" parTransId="{57C50775-ED7C-4AB0-9391-E4F0E627B3CB}" sibTransId="{93693476-7D7D-4C35-884F-AE334E3589A5}"/>
    <dgm:cxn modelId="{2CE9EBFD-8CCE-4717-B019-BB72AC172B32}" type="presOf" srcId="{317C1AC5-EE85-47FC-9073-F7D8F18C03FF}" destId="{8DDF5518-7CD2-4A23-91E0-EDBCDAB7A09C}" srcOrd="0" destOrd="0" presId="urn:microsoft.com/office/officeart/2005/8/layout/hierarchy2"/>
    <dgm:cxn modelId="{9A07E421-5936-465F-8970-F491E5EA8B54}" type="presParOf" srcId="{5B82EF07-BCBE-4735-B00A-E78887C8046F}" destId="{1329FC08-25D7-4637-9767-A0B0210CA8CF}" srcOrd="0" destOrd="0" presId="urn:microsoft.com/office/officeart/2005/8/layout/hierarchy2"/>
    <dgm:cxn modelId="{936577E2-4D98-4429-B3EB-C6FA721952A7}" type="presParOf" srcId="{1329FC08-25D7-4637-9767-A0B0210CA8CF}" destId="{2BEC1D9A-D609-4504-86DD-171AB17C95CB}" srcOrd="0" destOrd="0" presId="urn:microsoft.com/office/officeart/2005/8/layout/hierarchy2"/>
    <dgm:cxn modelId="{ADCCC366-1BE3-4A0E-A05D-38478E03EA0E}" type="presParOf" srcId="{1329FC08-25D7-4637-9767-A0B0210CA8CF}" destId="{699E64C3-3490-4BE6-AAC5-CE635AE9D28D}" srcOrd="1" destOrd="0" presId="urn:microsoft.com/office/officeart/2005/8/layout/hierarchy2"/>
    <dgm:cxn modelId="{0FEE67C3-AC80-4E5A-A999-25F5A79C6E5F}" type="presParOf" srcId="{699E64C3-3490-4BE6-AAC5-CE635AE9D28D}" destId="{421C836B-0866-4889-A228-53F7107B64BA}" srcOrd="0" destOrd="0" presId="urn:microsoft.com/office/officeart/2005/8/layout/hierarchy2"/>
    <dgm:cxn modelId="{94668AF8-5584-45D0-8A06-559A3DB43FD8}" type="presParOf" srcId="{421C836B-0866-4889-A228-53F7107B64BA}" destId="{2BE185FA-F8CE-465E-8923-7F099E19CC7A}" srcOrd="0" destOrd="0" presId="urn:microsoft.com/office/officeart/2005/8/layout/hierarchy2"/>
    <dgm:cxn modelId="{4DBB01CA-3098-4E49-A5BE-A2ADADBFD021}" type="presParOf" srcId="{699E64C3-3490-4BE6-AAC5-CE635AE9D28D}" destId="{B3383EB1-A035-4B09-98D7-499EA3DD9337}" srcOrd="1" destOrd="0" presId="urn:microsoft.com/office/officeart/2005/8/layout/hierarchy2"/>
    <dgm:cxn modelId="{F04C7A5F-6900-4E66-B889-7CE3737EEC5B}" type="presParOf" srcId="{B3383EB1-A035-4B09-98D7-499EA3DD9337}" destId="{FC744657-C9C8-4A5A-8D8F-677C97EBA838}" srcOrd="0" destOrd="0" presId="urn:microsoft.com/office/officeart/2005/8/layout/hierarchy2"/>
    <dgm:cxn modelId="{46142FFE-A378-46D7-A7B0-471690F6DDB3}" type="presParOf" srcId="{B3383EB1-A035-4B09-98D7-499EA3DD9337}" destId="{8C14185D-DAF7-45FF-90DC-A3E8405836A2}" srcOrd="1" destOrd="0" presId="urn:microsoft.com/office/officeart/2005/8/layout/hierarchy2"/>
    <dgm:cxn modelId="{C7BCC743-A64B-409A-866F-84F9A54269E5}" type="presParOf" srcId="{8C14185D-DAF7-45FF-90DC-A3E8405836A2}" destId="{285B7D6F-E01C-4359-94BB-20AD8F99E364}" srcOrd="0" destOrd="0" presId="urn:microsoft.com/office/officeart/2005/8/layout/hierarchy2"/>
    <dgm:cxn modelId="{4AF984F7-2150-43F2-82F9-0A3296C52BCB}" type="presParOf" srcId="{285B7D6F-E01C-4359-94BB-20AD8F99E364}" destId="{7F9C2F81-6AF9-4806-AD91-4BF8E549635A}" srcOrd="0" destOrd="0" presId="urn:microsoft.com/office/officeart/2005/8/layout/hierarchy2"/>
    <dgm:cxn modelId="{40C46B51-3D91-4F18-9B61-69430B5A9FA0}" type="presParOf" srcId="{8C14185D-DAF7-45FF-90DC-A3E8405836A2}" destId="{8FDFC2AC-1A94-4366-A9B2-1564D9057B0A}" srcOrd="1" destOrd="0" presId="urn:microsoft.com/office/officeart/2005/8/layout/hierarchy2"/>
    <dgm:cxn modelId="{D63F2C78-689B-41B7-8864-66D2695A298C}" type="presParOf" srcId="{8FDFC2AC-1A94-4366-A9B2-1564D9057B0A}" destId="{B6D871D7-1ED2-4C83-AC3B-BF9E70634C1D}" srcOrd="0" destOrd="0" presId="urn:microsoft.com/office/officeart/2005/8/layout/hierarchy2"/>
    <dgm:cxn modelId="{A19C3CD8-AB87-4AF7-BEA6-3A5E8BF8FAE0}" type="presParOf" srcId="{8FDFC2AC-1A94-4366-A9B2-1564D9057B0A}" destId="{5F443209-7C14-4FA9-8486-8B71C7E35FCE}" srcOrd="1" destOrd="0" presId="urn:microsoft.com/office/officeart/2005/8/layout/hierarchy2"/>
    <dgm:cxn modelId="{997C6031-A779-4826-8C0A-0039DBA59669}" type="presParOf" srcId="{8C14185D-DAF7-45FF-90DC-A3E8405836A2}" destId="{8552710E-CC29-459E-B9EC-42544492EB6E}" srcOrd="2" destOrd="0" presId="urn:microsoft.com/office/officeart/2005/8/layout/hierarchy2"/>
    <dgm:cxn modelId="{1C06EC11-D1A3-4F6F-AE83-1CE3C74BE10E}" type="presParOf" srcId="{8552710E-CC29-459E-B9EC-42544492EB6E}" destId="{C6F6AC7C-108F-42DD-A79B-F9CA3BE91BEA}" srcOrd="0" destOrd="0" presId="urn:microsoft.com/office/officeart/2005/8/layout/hierarchy2"/>
    <dgm:cxn modelId="{E308CCD9-9B02-4CB3-B7DA-61F89310D8BA}" type="presParOf" srcId="{8C14185D-DAF7-45FF-90DC-A3E8405836A2}" destId="{26BD75CD-EC02-43DC-9043-646BB298DF67}" srcOrd="3" destOrd="0" presId="urn:microsoft.com/office/officeart/2005/8/layout/hierarchy2"/>
    <dgm:cxn modelId="{B1634887-C7A9-4C36-A97F-AA20586D316A}" type="presParOf" srcId="{26BD75CD-EC02-43DC-9043-646BB298DF67}" destId="{B6CC867D-3306-4A90-B881-AC2F2DD7630D}" srcOrd="0" destOrd="0" presId="urn:microsoft.com/office/officeart/2005/8/layout/hierarchy2"/>
    <dgm:cxn modelId="{DD51E845-FE36-499F-A01D-C17E97013BB0}" type="presParOf" srcId="{26BD75CD-EC02-43DC-9043-646BB298DF67}" destId="{675DBAE9-6B6F-4C36-948C-A5E67AA09341}" srcOrd="1" destOrd="0" presId="urn:microsoft.com/office/officeart/2005/8/layout/hierarchy2"/>
    <dgm:cxn modelId="{37411B7C-EBE2-4E05-A36F-EAF4B3A88F06}" type="presParOf" srcId="{8C14185D-DAF7-45FF-90DC-A3E8405836A2}" destId="{4329B45F-A143-4A20-9929-0F097768B146}" srcOrd="4" destOrd="0" presId="urn:microsoft.com/office/officeart/2005/8/layout/hierarchy2"/>
    <dgm:cxn modelId="{DF9F0F7F-6225-46EA-8A07-6C8F9B8923BA}" type="presParOf" srcId="{4329B45F-A143-4A20-9929-0F097768B146}" destId="{4E7D5FE2-D3E4-402F-9C05-45A013480444}" srcOrd="0" destOrd="0" presId="urn:microsoft.com/office/officeart/2005/8/layout/hierarchy2"/>
    <dgm:cxn modelId="{87C70567-C32A-4781-BF9F-05B14DAEDD45}" type="presParOf" srcId="{8C14185D-DAF7-45FF-90DC-A3E8405836A2}" destId="{20252CB4-9E89-4DBF-9CED-45DA702B24CA}" srcOrd="5" destOrd="0" presId="urn:microsoft.com/office/officeart/2005/8/layout/hierarchy2"/>
    <dgm:cxn modelId="{3F1BED2E-C3B4-4652-916B-99B15D9F6B7B}" type="presParOf" srcId="{20252CB4-9E89-4DBF-9CED-45DA702B24CA}" destId="{8CA49DC9-E16D-4EC3-9C46-E4DADCBDF9AB}" srcOrd="0" destOrd="0" presId="urn:microsoft.com/office/officeart/2005/8/layout/hierarchy2"/>
    <dgm:cxn modelId="{9AE592BC-B186-4B9B-9A9E-3909DDD2E2EC}" type="presParOf" srcId="{20252CB4-9E89-4DBF-9CED-45DA702B24CA}" destId="{482CAE65-B2A7-4181-867E-C920C1FEAD19}" srcOrd="1" destOrd="0" presId="urn:microsoft.com/office/officeart/2005/8/layout/hierarchy2"/>
    <dgm:cxn modelId="{02CD193A-75CB-44C6-9E74-8C3B9ACF84B4}" type="presParOf" srcId="{699E64C3-3490-4BE6-AAC5-CE635AE9D28D}" destId="{A6FB5EBA-BADE-4742-8AAB-1A7BE8E6ECBC}" srcOrd="2" destOrd="0" presId="urn:microsoft.com/office/officeart/2005/8/layout/hierarchy2"/>
    <dgm:cxn modelId="{7C30BF3E-E7E3-434D-866E-C274EEF24B90}" type="presParOf" srcId="{A6FB5EBA-BADE-4742-8AAB-1A7BE8E6ECBC}" destId="{5C4AF680-CB64-4BA1-B695-14481E123510}" srcOrd="0" destOrd="0" presId="urn:microsoft.com/office/officeart/2005/8/layout/hierarchy2"/>
    <dgm:cxn modelId="{6D80BA05-5D5B-44C8-9C24-CA533573DD59}" type="presParOf" srcId="{699E64C3-3490-4BE6-AAC5-CE635AE9D28D}" destId="{547759AA-B5D5-483C-91CF-6DD3F339D6C0}" srcOrd="3" destOrd="0" presId="urn:microsoft.com/office/officeart/2005/8/layout/hierarchy2"/>
    <dgm:cxn modelId="{E179ECA4-A5CF-4477-B46A-307E06DD95E7}" type="presParOf" srcId="{547759AA-B5D5-483C-91CF-6DD3F339D6C0}" destId="{B8DF2857-4628-49FF-A768-E01620E2EFAA}" srcOrd="0" destOrd="0" presId="urn:microsoft.com/office/officeart/2005/8/layout/hierarchy2"/>
    <dgm:cxn modelId="{DA6114D3-ED5C-4199-BD95-FBBB36841F9B}" type="presParOf" srcId="{547759AA-B5D5-483C-91CF-6DD3F339D6C0}" destId="{8BE9E56A-C494-4EA5-B04D-D4D9ACCB4784}" srcOrd="1" destOrd="0" presId="urn:microsoft.com/office/officeart/2005/8/layout/hierarchy2"/>
    <dgm:cxn modelId="{13EF00AC-1C42-4B5B-8C31-3BB0283EE660}" type="presParOf" srcId="{8BE9E56A-C494-4EA5-B04D-D4D9ACCB4784}" destId="{37BF6039-03FA-4577-AEAF-ED5FA98E78CF}" srcOrd="0" destOrd="0" presId="urn:microsoft.com/office/officeart/2005/8/layout/hierarchy2"/>
    <dgm:cxn modelId="{E06EDAF9-98FB-4F21-ADE0-33E071D23231}" type="presParOf" srcId="{37BF6039-03FA-4577-AEAF-ED5FA98E78CF}" destId="{8A9C748D-0087-4701-B828-793E71D5D73F}" srcOrd="0" destOrd="0" presId="urn:microsoft.com/office/officeart/2005/8/layout/hierarchy2"/>
    <dgm:cxn modelId="{F7B5D6EF-F787-4CD9-B840-6891644DE9B2}" type="presParOf" srcId="{8BE9E56A-C494-4EA5-B04D-D4D9ACCB4784}" destId="{372910BA-11CC-4C82-AB09-72B9B697BF04}" srcOrd="1" destOrd="0" presId="urn:microsoft.com/office/officeart/2005/8/layout/hierarchy2"/>
    <dgm:cxn modelId="{45D39CDB-DA86-422C-8240-B0DE2B323C9B}" type="presParOf" srcId="{372910BA-11CC-4C82-AB09-72B9B697BF04}" destId="{02696CB1-E379-49A2-889D-DC57644C2376}" srcOrd="0" destOrd="0" presId="urn:microsoft.com/office/officeart/2005/8/layout/hierarchy2"/>
    <dgm:cxn modelId="{EE890A04-1AD4-4F4B-A146-818C38CD4865}" type="presParOf" srcId="{372910BA-11CC-4C82-AB09-72B9B697BF04}" destId="{C519B40F-8B2C-496C-9156-0BE770D3C40E}" srcOrd="1" destOrd="0" presId="urn:microsoft.com/office/officeart/2005/8/layout/hierarchy2"/>
    <dgm:cxn modelId="{98F6FD59-1983-4DCC-B672-A7483F2EF304}" type="presParOf" srcId="{C519B40F-8B2C-496C-9156-0BE770D3C40E}" destId="{BC938706-7E32-4555-AB0D-367E6A15FC1C}" srcOrd="0" destOrd="0" presId="urn:microsoft.com/office/officeart/2005/8/layout/hierarchy2"/>
    <dgm:cxn modelId="{9388E8AA-11B3-4379-B71D-456734A03961}" type="presParOf" srcId="{BC938706-7E32-4555-AB0D-367E6A15FC1C}" destId="{2162F7BD-9029-4901-83FF-4D10CBC52D7E}" srcOrd="0" destOrd="0" presId="urn:microsoft.com/office/officeart/2005/8/layout/hierarchy2"/>
    <dgm:cxn modelId="{298F88FB-CD2B-460B-AD32-BD699DB630C2}" type="presParOf" srcId="{C519B40F-8B2C-496C-9156-0BE770D3C40E}" destId="{8A299C2F-BAF8-4415-90FF-A0ACEBB76D79}" srcOrd="1" destOrd="0" presId="urn:microsoft.com/office/officeart/2005/8/layout/hierarchy2"/>
    <dgm:cxn modelId="{0F49D010-D53A-4AFC-A58F-ACC50242FB06}" type="presParOf" srcId="{8A299C2F-BAF8-4415-90FF-A0ACEBB76D79}" destId="{E3891990-EE78-4A2B-8703-7E5F643BCE63}" srcOrd="0" destOrd="0" presId="urn:microsoft.com/office/officeart/2005/8/layout/hierarchy2"/>
    <dgm:cxn modelId="{5CA2FA48-AFC9-468E-A206-D9B4E4284552}" type="presParOf" srcId="{8A299C2F-BAF8-4415-90FF-A0ACEBB76D79}" destId="{CC81B39A-D184-455F-97F1-AA7AB6C44029}" srcOrd="1" destOrd="0" presId="urn:microsoft.com/office/officeart/2005/8/layout/hierarchy2"/>
    <dgm:cxn modelId="{25908F55-A9CD-4B10-A059-5B897D91CFEC}" type="presParOf" srcId="{C519B40F-8B2C-496C-9156-0BE770D3C40E}" destId="{50987A82-AA17-40D7-BF34-40241CE0C406}" srcOrd="2" destOrd="0" presId="urn:microsoft.com/office/officeart/2005/8/layout/hierarchy2"/>
    <dgm:cxn modelId="{DE7E4865-8FBC-4DA1-8485-9EED1FF498E2}" type="presParOf" srcId="{50987A82-AA17-40D7-BF34-40241CE0C406}" destId="{21B6D3F5-97F1-4A97-AE32-25BAEFDFC087}" srcOrd="0" destOrd="0" presId="urn:microsoft.com/office/officeart/2005/8/layout/hierarchy2"/>
    <dgm:cxn modelId="{2DECC860-7330-43CA-85B8-F95540B04A80}" type="presParOf" srcId="{C519B40F-8B2C-496C-9156-0BE770D3C40E}" destId="{A9530561-01D6-4B6F-88EC-78618D33A676}" srcOrd="3" destOrd="0" presId="urn:microsoft.com/office/officeart/2005/8/layout/hierarchy2"/>
    <dgm:cxn modelId="{D23BC50A-E272-4DAC-845E-DFC46B5C40BF}" type="presParOf" srcId="{A9530561-01D6-4B6F-88EC-78618D33A676}" destId="{9AAB93D7-35B1-4109-BD6F-DDF5B0ECFE22}" srcOrd="0" destOrd="0" presId="urn:microsoft.com/office/officeart/2005/8/layout/hierarchy2"/>
    <dgm:cxn modelId="{EE8690B7-555F-45A0-A853-60715ADDA8D0}" type="presParOf" srcId="{A9530561-01D6-4B6F-88EC-78618D33A676}" destId="{DC3D8062-ADF8-4999-B4C0-6988A2439FE7}" srcOrd="1" destOrd="0" presId="urn:microsoft.com/office/officeart/2005/8/layout/hierarchy2"/>
    <dgm:cxn modelId="{05CED0F9-7F17-4F49-82C4-1073A33B700E}" type="presParOf" srcId="{C519B40F-8B2C-496C-9156-0BE770D3C40E}" destId="{6C5216B9-D25B-4FDD-BB4D-BAA93132FB93}" srcOrd="4" destOrd="0" presId="urn:microsoft.com/office/officeart/2005/8/layout/hierarchy2"/>
    <dgm:cxn modelId="{34487038-0549-4B9D-BD86-C2FEAB592E1E}" type="presParOf" srcId="{6C5216B9-D25B-4FDD-BB4D-BAA93132FB93}" destId="{78CA5ACD-5E45-47E2-B909-250DD4C6F973}" srcOrd="0" destOrd="0" presId="urn:microsoft.com/office/officeart/2005/8/layout/hierarchy2"/>
    <dgm:cxn modelId="{E167945D-344C-4ABC-9173-D727C61F1099}" type="presParOf" srcId="{C519B40F-8B2C-496C-9156-0BE770D3C40E}" destId="{0FD17A27-2FED-4DFE-92D1-B7568E96E4B7}" srcOrd="5" destOrd="0" presId="urn:microsoft.com/office/officeart/2005/8/layout/hierarchy2"/>
    <dgm:cxn modelId="{184F5305-8A80-4BF3-97F2-78B7DAA7CE6B}" type="presParOf" srcId="{0FD17A27-2FED-4DFE-92D1-B7568E96E4B7}" destId="{FF521444-8BCD-4E90-8AC3-891D45C16748}" srcOrd="0" destOrd="0" presId="urn:microsoft.com/office/officeart/2005/8/layout/hierarchy2"/>
    <dgm:cxn modelId="{B086CECF-2489-4E75-BE0B-EF64DACB441A}" type="presParOf" srcId="{0FD17A27-2FED-4DFE-92D1-B7568E96E4B7}" destId="{46358166-41BC-4ADC-A0B8-2288E7F8869D}" srcOrd="1" destOrd="0" presId="urn:microsoft.com/office/officeart/2005/8/layout/hierarchy2"/>
    <dgm:cxn modelId="{B2F3E794-3B85-4363-9CEF-49AB1766FE44}" type="presParOf" srcId="{C519B40F-8B2C-496C-9156-0BE770D3C40E}" destId="{04278CF8-3E82-43CB-AF43-7362EC37FB02}" srcOrd="6" destOrd="0" presId="urn:microsoft.com/office/officeart/2005/8/layout/hierarchy2"/>
    <dgm:cxn modelId="{FCCA5753-4F64-426A-A3B1-35E5774958C6}" type="presParOf" srcId="{04278CF8-3E82-43CB-AF43-7362EC37FB02}" destId="{A70C5C04-9E2E-4DC4-8481-17FF56FA3393}" srcOrd="0" destOrd="0" presId="urn:microsoft.com/office/officeart/2005/8/layout/hierarchy2"/>
    <dgm:cxn modelId="{6290F064-3BEC-4AED-8121-07B3444E95B7}" type="presParOf" srcId="{C519B40F-8B2C-496C-9156-0BE770D3C40E}" destId="{65F03C71-BEF2-4332-B33D-66DF6E173A32}" srcOrd="7" destOrd="0" presId="urn:microsoft.com/office/officeart/2005/8/layout/hierarchy2"/>
    <dgm:cxn modelId="{16B1E4D4-7CDE-4B5E-8436-BF77A24694F4}" type="presParOf" srcId="{65F03C71-BEF2-4332-B33D-66DF6E173A32}" destId="{DD314319-40EB-43E2-91BE-5A8B1F75A0CA}" srcOrd="0" destOrd="0" presId="urn:microsoft.com/office/officeart/2005/8/layout/hierarchy2"/>
    <dgm:cxn modelId="{E74CA42F-604B-457B-A1B6-C33EA01F3006}" type="presParOf" srcId="{65F03C71-BEF2-4332-B33D-66DF6E173A32}" destId="{8650DD29-06C3-4B4B-96F1-1435B80567F5}" srcOrd="1" destOrd="0" presId="urn:microsoft.com/office/officeart/2005/8/layout/hierarchy2"/>
    <dgm:cxn modelId="{0FB295EE-6C8C-47C2-AD80-65F8A1CF1CB7}" type="presParOf" srcId="{8BE9E56A-C494-4EA5-B04D-D4D9ACCB4784}" destId="{CFB0F4B1-EB41-4CA1-8570-DFA083E4630B}" srcOrd="2" destOrd="0" presId="urn:microsoft.com/office/officeart/2005/8/layout/hierarchy2"/>
    <dgm:cxn modelId="{FD621478-C29E-4E4A-8315-D39B235E1101}" type="presParOf" srcId="{CFB0F4B1-EB41-4CA1-8570-DFA083E4630B}" destId="{4471DE90-824D-4038-80B0-21586AB0E118}" srcOrd="0" destOrd="0" presId="urn:microsoft.com/office/officeart/2005/8/layout/hierarchy2"/>
    <dgm:cxn modelId="{0AF1D017-2C21-4860-AC6F-99A11355CC3F}" type="presParOf" srcId="{8BE9E56A-C494-4EA5-B04D-D4D9ACCB4784}" destId="{1820E270-712A-49E7-AE09-D3239AC48AD3}" srcOrd="3" destOrd="0" presId="urn:microsoft.com/office/officeart/2005/8/layout/hierarchy2"/>
    <dgm:cxn modelId="{DD8E9012-C15A-4590-A93E-66088D5CFB4C}" type="presParOf" srcId="{1820E270-712A-49E7-AE09-D3239AC48AD3}" destId="{8DDF5518-7CD2-4A23-91E0-EDBCDAB7A09C}" srcOrd="0" destOrd="0" presId="urn:microsoft.com/office/officeart/2005/8/layout/hierarchy2"/>
    <dgm:cxn modelId="{7B6CB89F-358E-4CE7-96D2-906A22CC8309}" type="presParOf" srcId="{1820E270-712A-49E7-AE09-D3239AC48AD3}" destId="{834F3B84-48C4-4B78-9A46-CB230CAD2CE7}" srcOrd="1" destOrd="0" presId="urn:microsoft.com/office/officeart/2005/8/layout/hierarchy2"/>
    <dgm:cxn modelId="{42413A37-5836-4A3F-B846-873D00E61FE3}" type="presParOf" srcId="{834F3B84-48C4-4B78-9A46-CB230CAD2CE7}" destId="{42042AFC-ADFB-42FE-B1A9-FE2426FD9593}" srcOrd="0" destOrd="0" presId="urn:microsoft.com/office/officeart/2005/8/layout/hierarchy2"/>
    <dgm:cxn modelId="{3B20C189-F08F-4E45-B680-95C490F85D60}" type="presParOf" srcId="{42042AFC-ADFB-42FE-B1A9-FE2426FD9593}" destId="{2273FA77-4ADE-4BEE-AF76-3701A16B1F7E}" srcOrd="0" destOrd="0" presId="urn:microsoft.com/office/officeart/2005/8/layout/hierarchy2"/>
    <dgm:cxn modelId="{449EED20-C1F5-4F79-AF4A-48EED3E57056}" type="presParOf" srcId="{834F3B84-48C4-4B78-9A46-CB230CAD2CE7}" destId="{BA8327A4-3302-4270-B4AF-115D31155F68}" srcOrd="1" destOrd="0" presId="urn:microsoft.com/office/officeart/2005/8/layout/hierarchy2"/>
    <dgm:cxn modelId="{B43D6B54-8B07-4C52-AE86-F352BE1D6AA6}" type="presParOf" srcId="{BA8327A4-3302-4270-B4AF-115D31155F68}" destId="{57029179-530F-42F1-813A-F6FB8820BCDB}" srcOrd="0" destOrd="0" presId="urn:microsoft.com/office/officeart/2005/8/layout/hierarchy2"/>
    <dgm:cxn modelId="{C7C4C255-AA74-4159-8347-79712BF03527}" type="presParOf" srcId="{BA8327A4-3302-4270-B4AF-115D31155F68}" destId="{FE8B4E24-948D-4331-B9F8-3E3E412D5E84}" srcOrd="1" destOrd="0" presId="urn:microsoft.com/office/officeart/2005/8/layout/hierarchy2"/>
    <dgm:cxn modelId="{8F4FB55E-10CD-4B59-8AC5-CF3516E6CC17}" type="presParOf" srcId="{834F3B84-48C4-4B78-9A46-CB230CAD2CE7}" destId="{8C614BE2-2B3F-463B-AE31-92AB7E6A6BD3}" srcOrd="2" destOrd="0" presId="urn:microsoft.com/office/officeart/2005/8/layout/hierarchy2"/>
    <dgm:cxn modelId="{DE542BC2-313E-4E39-9119-70122C19E298}" type="presParOf" srcId="{8C614BE2-2B3F-463B-AE31-92AB7E6A6BD3}" destId="{10757863-7404-4C84-A86C-19B7F89E6BD2}" srcOrd="0" destOrd="0" presId="urn:microsoft.com/office/officeart/2005/8/layout/hierarchy2"/>
    <dgm:cxn modelId="{A497CCB9-F092-417D-95BF-BDD90992C00E}" type="presParOf" srcId="{834F3B84-48C4-4B78-9A46-CB230CAD2CE7}" destId="{BF600FB7-F886-4849-A706-BD2D6AD410AA}" srcOrd="3" destOrd="0" presId="urn:microsoft.com/office/officeart/2005/8/layout/hierarchy2"/>
    <dgm:cxn modelId="{79266081-2933-40BB-BD2D-70E51D8025DB}" type="presParOf" srcId="{BF600FB7-F886-4849-A706-BD2D6AD410AA}" destId="{5655A65B-A110-45FB-B367-4EDE6E25FC7A}" srcOrd="0" destOrd="0" presId="urn:microsoft.com/office/officeart/2005/8/layout/hierarchy2"/>
    <dgm:cxn modelId="{0D0C31F3-9357-49B1-805D-14A6F179CA4D}" type="presParOf" srcId="{BF600FB7-F886-4849-A706-BD2D6AD410AA}" destId="{80E8C567-5F28-42DB-A173-A5026B01A53D}" srcOrd="1" destOrd="0" presId="urn:microsoft.com/office/officeart/2005/8/layout/hierarchy2"/>
    <dgm:cxn modelId="{BD1B6813-C481-4D69-95BF-F09D2F81E8F1}" type="presParOf" srcId="{8BE9E56A-C494-4EA5-B04D-D4D9ACCB4784}" destId="{3670474F-4B27-42F0-A8A1-1DF7FD766662}" srcOrd="4" destOrd="0" presId="urn:microsoft.com/office/officeart/2005/8/layout/hierarchy2"/>
    <dgm:cxn modelId="{BB9823FF-1B25-4E12-B824-7187B4986AC3}" type="presParOf" srcId="{3670474F-4B27-42F0-A8A1-1DF7FD766662}" destId="{A5B86081-A32F-43E2-B174-017B3BF99DA3}" srcOrd="0" destOrd="0" presId="urn:microsoft.com/office/officeart/2005/8/layout/hierarchy2"/>
    <dgm:cxn modelId="{E2332208-99A4-428F-8206-7F6D6D977581}" type="presParOf" srcId="{8BE9E56A-C494-4EA5-B04D-D4D9ACCB4784}" destId="{EFA3FC5E-73B7-494C-915F-1D475835D590}" srcOrd="5" destOrd="0" presId="urn:microsoft.com/office/officeart/2005/8/layout/hierarchy2"/>
    <dgm:cxn modelId="{5CA8ED7D-4E1B-46E2-A854-FC649F65922E}" type="presParOf" srcId="{EFA3FC5E-73B7-494C-915F-1D475835D590}" destId="{0BB506CC-BEC6-446B-9653-6F4E3D7D1A5D}" srcOrd="0" destOrd="0" presId="urn:microsoft.com/office/officeart/2005/8/layout/hierarchy2"/>
    <dgm:cxn modelId="{009DA76F-210D-491C-AF69-0BF6E075585C}" type="presParOf" srcId="{EFA3FC5E-73B7-494C-915F-1D475835D590}" destId="{BDC73CDF-834D-4855-B146-AF11C0F0013C}" srcOrd="1" destOrd="0" presId="urn:microsoft.com/office/officeart/2005/8/layout/hierarchy2"/>
    <dgm:cxn modelId="{19CB031A-2C8D-4126-9290-79350F01F83E}" type="presParOf" srcId="{BDC73CDF-834D-4855-B146-AF11C0F0013C}" destId="{6B0F26CD-D035-4BC6-9125-D136919C5A58}" srcOrd="0" destOrd="0" presId="urn:microsoft.com/office/officeart/2005/8/layout/hierarchy2"/>
    <dgm:cxn modelId="{B5377E01-5A45-49DB-9B7E-B71376EC31F0}" type="presParOf" srcId="{6B0F26CD-D035-4BC6-9125-D136919C5A58}" destId="{45093321-FF9C-46D2-B02C-7190499161B7}" srcOrd="0" destOrd="0" presId="urn:microsoft.com/office/officeart/2005/8/layout/hierarchy2"/>
    <dgm:cxn modelId="{BECB980D-25EF-4F7C-B155-7FE13D48D375}" type="presParOf" srcId="{BDC73CDF-834D-4855-B146-AF11C0F0013C}" destId="{7E274676-B20C-414F-971B-04FE597F626B}" srcOrd="1" destOrd="0" presId="urn:microsoft.com/office/officeart/2005/8/layout/hierarchy2"/>
    <dgm:cxn modelId="{0D8B9D87-107A-43A8-A41F-758391248070}" type="presParOf" srcId="{7E274676-B20C-414F-971B-04FE597F626B}" destId="{B8A26680-9C06-4D36-BA34-402AC7AD422B}" srcOrd="0" destOrd="0" presId="urn:microsoft.com/office/officeart/2005/8/layout/hierarchy2"/>
    <dgm:cxn modelId="{163F3E78-8149-4A4B-B0C6-FA24D7E836B2}" type="presParOf" srcId="{7E274676-B20C-414F-971B-04FE597F626B}" destId="{0AFE8A2B-C84F-4DFA-914F-8EDC9C36D5D9}" srcOrd="1" destOrd="0" presId="urn:microsoft.com/office/officeart/2005/8/layout/hierarchy2"/>
    <dgm:cxn modelId="{3189D357-836C-4521-A807-C6274E6CC443}" type="presParOf" srcId="{BDC73CDF-834D-4855-B146-AF11C0F0013C}" destId="{ED65D8BB-76FA-49DB-8547-17E7E6D29542}" srcOrd="2" destOrd="0" presId="urn:microsoft.com/office/officeart/2005/8/layout/hierarchy2"/>
    <dgm:cxn modelId="{E214FAAC-4915-40F7-89F8-A5692EEA861C}" type="presParOf" srcId="{ED65D8BB-76FA-49DB-8547-17E7E6D29542}" destId="{D4891E57-DC4C-4A7A-85F1-1E5779A9EC3A}" srcOrd="0" destOrd="0" presId="urn:microsoft.com/office/officeart/2005/8/layout/hierarchy2"/>
    <dgm:cxn modelId="{B7B1C808-E7C8-466B-852C-07CFDDD37D72}" type="presParOf" srcId="{BDC73CDF-834D-4855-B146-AF11C0F0013C}" destId="{06761EC0-5E18-436F-A235-1614FD6D5CA7}" srcOrd="3" destOrd="0" presId="urn:microsoft.com/office/officeart/2005/8/layout/hierarchy2"/>
    <dgm:cxn modelId="{38BBFE76-B1EA-4D0D-9EAC-A8EA99B8FA3A}" type="presParOf" srcId="{06761EC0-5E18-436F-A235-1614FD6D5CA7}" destId="{963C9A19-A920-4660-B42B-9B5EF6191F3E}" srcOrd="0" destOrd="0" presId="urn:microsoft.com/office/officeart/2005/8/layout/hierarchy2"/>
    <dgm:cxn modelId="{065EFCD8-1E6B-419B-8977-02A9E38E15BA}" type="presParOf" srcId="{06761EC0-5E18-436F-A235-1614FD6D5CA7}" destId="{C7AE646A-0C77-4294-886E-FA83C2B3156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3A534B-4627-4A5E-9B8D-0BA6D31CF9DA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4AA78026-5B48-42E5-8DEA-9FB695493640}">
      <dgm:prSet phldrT="[Text]"/>
      <dgm:spPr/>
      <dgm:t>
        <a:bodyPr/>
        <a:lstStyle/>
        <a:p>
          <a:r>
            <a:rPr lang="en-ZA" dirty="0"/>
            <a:t>Degenerative </a:t>
          </a:r>
        </a:p>
      </dgm:t>
    </dgm:pt>
    <dgm:pt modelId="{A9D808F0-AB42-497D-9EF2-8AC17EE44571}" type="parTrans" cxnId="{2E29FA98-1C5F-40BF-9FD4-EA1D46819CA2}">
      <dgm:prSet/>
      <dgm:spPr/>
      <dgm:t>
        <a:bodyPr/>
        <a:lstStyle/>
        <a:p>
          <a:endParaRPr lang="en-ZA"/>
        </a:p>
      </dgm:t>
    </dgm:pt>
    <dgm:pt modelId="{2B4638B6-EEF4-483A-B822-9F29E4A98575}" type="sibTrans" cxnId="{2E29FA98-1C5F-40BF-9FD4-EA1D46819CA2}">
      <dgm:prSet/>
      <dgm:spPr/>
      <dgm:t>
        <a:bodyPr/>
        <a:lstStyle/>
        <a:p>
          <a:endParaRPr lang="en-ZA"/>
        </a:p>
      </dgm:t>
    </dgm:pt>
    <dgm:pt modelId="{F9EFBCAD-099E-4FCD-BC9B-EAA58CFD3578}">
      <dgm:prSet phldrT="[Text]"/>
      <dgm:spPr/>
      <dgm:t>
        <a:bodyPr/>
        <a:lstStyle/>
        <a:p>
          <a:r>
            <a:rPr lang="en-ZA" dirty="0"/>
            <a:t>Joint Space Narrowing</a:t>
          </a:r>
        </a:p>
      </dgm:t>
    </dgm:pt>
    <dgm:pt modelId="{02797660-15B9-4F75-8606-CCF41962FBF6}" type="parTrans" cxnId="{A2361B63-00F3-4B4F-918A-02A90D07E4F7}">
      <dgm:prSet/>
      <dgm:spPr/>
      <dgm:t>
        <a:bodyPr/>
        <a:lstStyle/>
        <a:p>
          <a:endParaRPr lang="en-ZA"/>
        </a:p>
      </dgm:t>
    </dgm:pt>
    <dgm:pt modelId="{E6CE2B22-D105-485D-A990-BBDE6C0DB6D1}" type="sibTrans" cxnId="{A2361B63-00F3-4B4F-918A-02A90D07E4F7}">
      <dgm:prSet/>
      <dgm:spPr/>
      <dgm:t>
        <a:bodyPr/>
        <a:lstStyle/>
        <a:p>
          <a:endParaRPr lang="en-ZA"/>
        </a:p>
      </dgm:t>
    </dgm:pt>
    <dgm:pt modelId="{E49588FC-B555-4D7D-B8DA-7AC8866E9835}">
      <dgm:prSet phldrT="[Text]"/>
      <dgm:spPr/>
      <dgm:t>
        <a:bodyPr/>
        <a:lstStyle/>
        <a:p>
          <a:r>
            <a:rPr lang="en-ZA" dirty="0"/>
            <a:t>Subchondral sclerosis</a:t>
          </a:r>
        </a:p>
      </dgm:t>
    </dgm:pt>
    <dgm:pt modelId="{05E0F51B-23AE-4D30-AD04-6F35A90B8499}" type="parTrans" cxnId="{C84A27F8-AAB2-4864-8163-D82E2772711F}">
      <dgm:prSet/>
      <dgm:spPr/>
      <dgm:t>
        <a:bodyPr/>
        <a:lstStyle/>
        <a:p>
          <a:endParaRPr lang="en-ZA"/>
        </a:p>
      </dgm:t>
    </dgm:pt>
    <dgm:pt modelId="{8FF902CD-BA1C-4F5B-89B1-F05899F9F572}" type="sibTrans" cxnId="{C84A27F8-AAB2-4864-8163-D82E2772711F}">
      <dgm:prSet/>
      <dgm:spPr/>
      <dgm:t>
        <a:bodyPr/>
        <a:lstStyle/>
        <a:p>
          <a:endParaRPr lang="en-ZA"/>
        </a:p>
      </dgm:t>
    </dgm:pt>
    <dgm:pt modelId="{AAA66910-1552-47FF-BC4D-DF96ED73C3A2}">
      <dgm:prSet phldrT="[Text]"/>
      <dgm:spPr/>
      <dgm:t>
        <a:bodyPr/>
        <a:lstStyle/>
        <a:p>
          <a:r>
            <a:rPr lang="en-ZA" dirty="0"/>
            <a:t>Osteophytes </a:t>
          </a:r>
        </a:p>
      </dgm:t>
    </dgm:pt>
    <dgm:pt modelId="{CA72753C-62F6-447A-A8E3-CB4BBB510DA7}" type="parTrans" cxnId="{DE166CC6-E8F2-443B-AA24-729CB8A5EE34}">
      <dgm:prSet/>
      <dgm:spPr/>
      <dgm:t>
        <a:bodyPr/>
        <a:lstStyle/>
        <a:p>
          <a:endParaRPr lang="en-ZA"/>
        </a:p>
      </dgm:t>
    </dgm:pt>
    <dgm:pt modelId="{B95C180D-25D1-46B5-B5BB-214EF33FC338}" type="sibTrans" cxnId="{DE166CC6-E8F2-443B-AA24-729CB8A5EE34}">
      <dgm:prSet/>
      <dgm:spPr/>
      <dgm:t>
        <a:bodyPr/>
        <a:lstStyle/>
        <a:p>
          <a:endParaRPr lang="en-ZA"/>
        </a:p>
      </dgm:t>
    </dgm:pt>
    <dgm:pt modelId="{9A18A11F-2A5E-4913-83AC-A3824680912F}">
      <dgm:prSet phldrT="[Text]"/>
      <dgm:spPr/>
      <dgm:t>
        <a:bodyPr/>
        <a:lstStyle/>
        <a:p>
          <a:r>
            <a:rPr lang="en-ZA" dirty="0"/>
            <a:t>Subchondral cysts</a:t>
          </a:r>
        </a:p>
      </dgm:t>
    </dgm:pt>
    <dgm:pt modelId="{1C85F84A-67C9-46CF-8723-5E79E98F4CC3}" type="parTrans" cxnId="{B8BC6780-A1F6-4E91-81E2-5F7C3B6FCF8C}">
      <dgm:prSet/>
      <dgm:spPr/>
      <dgm:t>
        <a:bodyPr/>
        <a:lstStyle/>
        <a:p>
          <a:endParaRPr lang="en-ZA"/>
        </a:p>
      </dgm:t>
    </dgm:pt>
    <dgm:pt modelId="{F621CE74-7A8A-40AC-A533-7626B6B957AD}" type="sibTrans" cxnId="{B8BC6780-A1F6-4E91-81E2-5F7C3B6FCF8C}">
      <dgm:prSet/>
      <dgm:spPr/>
      <dgm:t>
        <a:bodyPr/>
        <a:lstStyle/>
        <a:p>
          <a:endParaRPr lang="en-ZA"/>
        </a:p>
      </dgm:t>
    </dgm:pt>
    <dgm:pt modelId="{C20A71D6-B53E-48DA-B9FE-C37A10DF4397}" type="pres">
      <dgm:prSet presAssocID="{623A534B-4627-4A5E-9B8D-0BA6D31CF9D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7EE5537-3AC4-4DA0-8C15-C56341257421}" type="pres">
      <dgm:prSet presAssocID="{4AA78026-5B48-42E5-8DEA-9FB695493640}" presName="root1" presStyleCnt="0"/>
      <dgm:spPr/>
    </dgm:pt>
    <dgm:pt modelId="{4056279A-08EF-4DDD-9378-0FAD16A5F45E}" type="pres">
      <dgm:prSet presAssocID="{4AA78026-5B48-42E5-8DEA-9FB695493640}" presName="LevelOneTextNode" presStyleLbl="node0" presStyleIdx="0" presStyleCnt="1">
        <dgm:presLayoutVars>
          <dgm:chPref val="3"/>
        </dgm:presLayoutVars>
      </dgm:prSet>
      <dgm:spPr/>
    </dgm:pt>
    <dgm:pt modelId="{146BC070-7908-4771-8512-262EAA49777E}" type="pres">
      <dgm:prSet presAssocID="{4AA78026-5B48-42E5-8DEA-9FB695493640}" presName="level2hierChild" presStyleCnt="0"/>
      <dgm:spPr/>
    </dgm:pt>
    <dgm:pt modelId="{05AEFAC8-A5ED-4ED1-9653-EB0814C5A39C}" type="pres">
      <dgm:prSet presAssocID="{02797660-15B9-4F75-8606-CCF41962FBF6}" presName="conn2-1" presStyleLbl="parChTrans1D2" presStyleIdx="0" presStyleCnt="4"/>
      <dgm:spPr/>
    </dgm:pt>
    <dgm:pt modelId="{33A66D15-71A8-4992-BC6C-F80FC679D504}" type="pres">
      <dgm:prSet presAssocID="{02797660-15B9-4F75-8606-CCF41962FBF6}" presName="connTx" presStyleLbl="parChTrans1D2" presStyleIdx="0" presStyleCnt="4"/>
      <dgm:spPr/>
    </dgm:pt>
    <dgm:pt modelId="{F2690257-322B-4A90-A4C9-A88657D10E53}" type="pres">
      <dgm:prSet presAssocID="{F9EFBCAD-099E-4FCD-BC9B-EAA58CFD3578}" presName="root2" presStyleCnt="0"/>
      <dgm:spPr/>
    </dgm:pt>
    <dgm:pt modelId="{31020AAF-B0E3-4E4E-BA0C-664DDE22F04B}" type="pres">
      <dgm:prSet presAssocID="{F9EFBCAD-099E-4FCD-BC9B-EAA58CFD3578}" presName="LevelTwoTextNode" presStyleLbl="node2" presStyleIdx="0" presStyleCnt="4">
        <dgm:presLayoutVars>
          <dgm:chPref val="3"/>
        </dgm:presLayoutVars>
      </dgm:prSet>
      <dgm:spPr/>
    </dgm:pt>
    <dgm:pt modelId="{B2081B65-7908-494F-B6B0-54A3326F7C38}" type="pres">
      <dgm:prSet presAssocID="{F9EFBCAD-099E-4FCD-BC9B-EAA58CFD3578}" presName="level3hierChild" presStyleCnt="0"/>
      <dgm:spPr/>
    </dgm:pt>
    <dgm:pt modelId="{C3F8930D-9013-4E24-A43A-BEC3E12BF3CA}" type="pres">
      <dgm:prSet presAssocID="{05E0F51B-23AE-4D30-AD04-6F35A90B8499}" presName="conn2-1" presStyleLbl="parChTrans1D2" presStyleIdx="1" presStyleCnt="4"/>
      <dgm:spPr/>
    </dgm:pt>
    <dgm:pt modelId="{4052FFEA-8E70-4782-A042-4D2354B4BE59}" type="pres">
      <dgm:prSet presAssocID="{05E0F51B-23AE-4D30-AD04-6F35A90B8499}" presName="connTx" presStyleLbl="parChTrans1D2" presStyleIdx="1" presStyleCnt="4"/>
      <dgm:spPr/>
    </dgm:pt>
    <dgm:pt modelId="{ACBE1F8C-BFF7-481E-B23B-7CE6BE31A830}" type="pres">
      <dgm:prSet presAssocID="{E49588FC-B555-4D7D-B8DA-7AC8866E9835}" presName="root2" presStyleCnt="0"/>
      <dgm:spPr/>
    </dgm:pt>
    <dgm:pt modelId="{93991858-2B3C-4A23-AD51-1DBC86ACCCC3}" type="pres">
      <dgm:prSet presAssocID="{E49588FC-B555-4D7D-B8DA-7AC8866E9835}" presName="LevelTwoTextNode" presStyleLbl="node2" presStyleIdx="1" presStyleCnt="4">
        <dgm:presLayoutVars>
          <dgm:chPref val="3"/>
        </dgm:presLayoutVars>
      </dgm:prSet>
      <dgm:spPr/>
    </dgm:pt>
    <dgm:pt modelId="{0D9247B3-98BF-4D08-93A1-7A8726252A95}" type="pres">
      <dgm:prSet presAssocID="{E49588FC-B555-4D7D-B8DA-7AC8866E9835}" presName="level3hierChild" presStyleCnt="0"/>
      <dgm:spPr/>
    </dgm:pt>
    <dgm:pt modelId="{B998D26D-9CB8-4627-ACC8-DE156F8EF960}" type="pres">
      <dgm:prSet presAssocID="{CA72753C-62F6-447A-A8E3-CB4BBB510DA7}" presName="conn2-1" presStyleLbl="parChTrans1D2" presStyleIdx="2" presStyleCnt="4"/>
      <dgm:spPr/>
    </dgm:pt>
    <dgm:pt modelId="{FF38D2D3-DFDF-427A-A94E-CD2C219FE046}" type="pres">
      <dgm:prSet presAssocID="{CA72753C-62F6-447A-A8E3-CB4BBB510DA7}" presName="connTx" presStyleLbl="parChTrans1D2" presStyleIdx="2" presStyleCnt="4"/>
      <dgm:spPr/>
    </dgm:pt>
    <dgm:pt modelId="{5698CC2C-A2A3-4FA6-811D-69B9A34D331C}" type="pres">
      <dgm:prSet presAssocID="{AAA66910-1552-47FF-BC4D-DF96ED73C3A2}" presName="root2" presStyleCnt="0"/>
      <dgm:spPr/>
    </dgm:pt>
    <dgm:pt modelId="{60798CA8-ABC1-4667-BD34-10334EC6F5B1}" type="pres">
      <dgm:prSet presAssocID="{AAA66910-1552-47FF-BC4D-DF96ED73C3A2}" presName="LevelTwoTextNode" presStyleLbl="node2" presStyleIdx="2" presStyleCnt="4">
        <dgm:presLayoutVars>
          <dgm:chPref val="3"/>
        </dgm:presLayoutVars>
      </dgm:prSet>
      <dgm:spPr/>
    </dgm:pt>
    <dgm:pt modelId="{83DEB2A5-E186-4C79-8F3B-10201D1D5684}" type="pres">
      <dgm:prSet presAssocID="{AAA66910-1552-47FF-BC4D-DF96ED73C3A2}" presName="level3hierChild" presStyleCnt="0"/>
      <dgm:spPr/>
    </dgm:pt>
    <dgm:pt modelId="{D150D5C6-3D68-4281-A127-06BC5ED2F323}" type="pres">
      <dgm:prSet presAssocID="{1C85F84A-67C9-46CF-8723-5E79E98F4CC3}" presName="conn2-1" presStyleLbl="parChTrans1D2" presStyleIdx="3" presStyleCnt="4"/>
      <dgm:spPr/>
    </dgm:pt>
    <dgm:pt modelId="{F0AC4F23-38F0-452B-A47D-8AFDD02433A1}" type="pres">
      <dgm:prSet presAssocID="{1C85F84A-67C9-46CF-8723-5E79E98F4CC3}" presName="connTx" presStyleLbl="parChTrans1D2" presStyleIdx="3" presStyleCnt="4"/>
      <dgm:spPr/>
    </dgm:pt>
    <dgm:pt modelId="{BFC52536-F21F-4229-917C-073B52F8653D}" type="pres">
      <dgm:prSet presAssocID="{9A18A11F-2A5E-4913-83AC-A3824680912F}" presName="root2" presStyleCnt="0"/>
      <dgm:spPr/>
    </dgm:pt>
    <dgm:pt modelId="{6A67E0AB-EC17-42FE-9B56-97E038BA6F09}" type="pres">
      <dgm:prSet presAssocID="{9A18A11F-2A5E-4913-83AC-A3824680912F}" presName="LevelTwoTextNode" presStyleLbl="node2" presStyleIdx="3" presStyleCnt="4">
        <dgm:presLayoutVars>
          <dgm:chPref val="3"/>
        </dgm:presLayoutVars>
      </dgm:prSet>
      <dgm:spPr/>
    </dgm:pt>
    <dgm:pt modelId="{0899FC12-05DA-40FA-A3A2-7F26C8C6DEB0}" type="pres">
      <dgm:prSet presAssocID="{9A18A11F-2A5E-4913-83AC-A3824680912F}" presName="level3hierChild" presStyleCnt="0"/>
      <dgm:spPr/>
    </dgm:pt>
  </dgm:ptLst>
  <dgm:cxnLst>
    <dgm:cxn modelId="{ACB59D0E-B6C3-4015-A9B9-32655E574501}" type="presOf" srcId="{1C85F84A-67C9-46CF-8723-5E79E98F4CC3}" destId="{F0AC4F23-38F0-452B-A47D-8AFDD02433A1}" srcOrd="1" destOrd="0" presId="urn:microsoft.com/office/officeart/2005/8/layout/hierarchy2"/>
    <dgm:cxn modelId="{C22EE619-3220-4C23-BC10-F9220260FD08}" type="presOf" srcId="{F9EFBCAD-099E-4FCD-BC9B-EAA58CFD3578}" destId="{31020AAF-B0E3-4E4E-BA0C-664DDE22F04B}" srcOrd="0" destOrd="0" presId="urn:microsoft.com/office/officeart/2005/8/layout/hierarchy2"/>
    <dgm:cxn modelId="{F5BA5933-0A17-4906-BF62-B72B14A60A1E}" type="presOf" srcId="{623A534B-4627-4A5E-9B8D-0BA6D31CF9DA}" destId="{C20A71D6-B53E-48DA-B9FE-C37A10DF4397}" srcOrd="0" destOrd="0" presId="urn:microsoft.com/office/officeart/2005/8/layout/hierarchy2"/>
    <dgm:cxn modelId="{91F86C38-0E9C-4101-8C7F-4825D30734B8}" type="presOf" srcId="{02797660-15B9-4F75-8606-CCF41962FBF6}" destId="{33A66D15-71A8-4992-BC6C-F80FC679D504}" srcOrd="1" destOrd="0" presId="urn:microsoft.com/office/officeart/2005/8/layout/hierarchy2"/>
    <dgm:cxn modelId="{E40ABD3B-5762-45F5-AD49-46CA2938B88A}" type="presOf" srcId="{9A18A11F-2A5E-4913-83AC-A3824680912F}" destId="{6A67E0AB-EC17-42FE-9B56-97E038BA6F09}" srcOrd="0" destOrd="0" presId="urn:microsoft.com/office/officeart/2005/8/layout/hierarchy2"/>
    <dgm:cxn modelId="{49DE143C-BBC9-4D08-92A2-9DE60E7A35CF}" type="presOf" srcId="{CA72753C-62F6-447A-A8E3-CB4BBB510DA7}" destId="{B998D26D-9CB8-4627-ACC8-DE156F8EF960}" srcOrd="0" destOrd="0" presId="urn:microsoft.com/office/officeart/2005/8/layout/hierarchy2"/>
    <dgm:cxn modelId="{A2361B63-00F3-4B4F-918A-02A90D07E4F7}" srcId="{4AA78026-5B48-42E5-8DEA-9FB695493640}" destId="{F9EFBCAD-099E-4FCD-BC9B-EAA58CFD3578}" srcOrd="0" destOrd="0" parTransId="{02797660-15B9-4F75-8606-CCF41962FBF6}" sibTransId="{E6CE2B22-D105-485D-A990-BBDE6C0DB6D1}"/>
    <dgm:cxn modelId="{40584A64-F32D-4582-9476-939018233C6E}" type="presOf" srcId="{E49588FC-B555-4D7D-B8DA-7AC8866E9835}" destId="{93991858-2B3C-4A23-AD51-1DBC86ACCCC3}" srcOrd="0" destOrd="0" presId="urn:microsoft.com/office/officeart/2005/8/layout/hierarchy2"/>
    <dgm:cxn modelId="{B8BC6780-A1F6-4E91-81E2-5F7C3B6FCF8C}" srcId="{4AA78026-5B48-42E5-8DEA-9FB695493640}" destId="{9A18A11F-2A5E-4913-83AC-A3824680912F}" srcOrd="3" destOrd="0" parTransId="{1C85F84A-67C9-46CF-8723-5E79E98F4CC3}" sibTransId="{F621CE74-7A8A-40AC-A533-7626B6B957AD}"/>
    <dgm:cxn modelId="{EDC3F897-7447-4B6F-BED9-6352852C9F4B}" type="presOf" srcId="{1C85F84A-67C9-46CF-8723-5E79E98F4CC3}" destId="{D150D5C6-3D68-4281-A127-06BC5ED2F323}" srcOrd="0" destOrd="0" presId="urn:microsoft.com/office/officeart/2005/8/layout/hierarchy2"/>
    <dgm:cxn modelId="{2E29FA98-1C5F-40BF-9FD4-EA1D46819CA2}" srcId="{623A534B-4627-4A5E-9B8D-0BA6D31CF9DA}" destId="{4AA78026-5B48-42E5-8DEA-9FB695493640}" srcOrd="0" destOrd="0" parTransId="{A9D808F0-AB42-497D-9EF2-8AC17EE44571}" sibTransId="{2B4638B6-EEF4-483A-B822-9F29E4A98575}"/>
    <dgm:cxn modelId="{93BA9099-F4AE-4717-AD08-6B5FD423AC37}" type="presOf" srcId="{CA72753C-62F6-447A-A8E3-CB4BBB510DA7}" destId="{FF38D2D3-DFDF-427A-A94E-CD2C219FE046}" srcOrd="1" destOrd="0" presId="urn:microsoft.com/office/officeart/2005/8/layout/hierarchy2"/>
    <dgm:cxn modelId="{DF417DA9-85B6-4BEF-88C1-29FC5F865110}" type="presOf" srcId="{4AA78026-5B48-42E5-8DEA-9FB695493640}" destId="{4056279A-08EF-4DDD-9378-0FAD16A5F45E}" srcOrd="0" destOrd="0" presId="urn:microsoft.com/office/officeart/2005/8/layout/hierarchy2"/>
    <dgm:cxn modelId="{DE166CC6-E8F2-443B-AA24-729CB8A5EE34}" srcId="{4AA78026-5B48-42E5-8DEA-9FB695493640}" destId="{AAA66910-1552-47FF-BC4D-DF96ED73C3A2}" srcOrd="2" destOrd="0" parTransId="{CA72753C-62F6-447A-A8E3-CB4BBB510DA7}" sibTransId="{B95C180D-25D1-46B5-B5BB-214EF33FC338}"/>
    <dgm:cxn modelId="{A97AE9E0-9EAB-4CCF-936C-00D85A6858A8}" type="presOf" srcId="{AAA66910-1552-47FF-BC4D-DF96ED73C3A2}" destId="{60798CA8-ABC1-4667-BD34-10334EC6F5B1}" srcOrd="0" destOrd="0" presId="urn:microsoft.com/office/officeart/2005/8/layout/hierarchy2"/>
    <dgm:cxn modelId="{4B08DFE3-3A8E-4673-8771-E3D57B68A1B8}" type="presOf" srcId="{05E0F51B-23AE-4D30-AD04-6F35A90B8499}" destId="{C3F8930D-9013-4E24-A43A-BEC3E12BF3CA}" srcOrd="0" destOrd="0" presId="urn:microsoft.com/office/officeart/2005/8/layout/hierarchy2"/>
    <dgm:cxn modelId="{C84A27F8-AAB2-4864-8163-D82E2772711F}" srcId="{4AA78026-5B48-42E5-8DEA-9FB695493640}" destId="{E49588FC-B555-4D7D-B8DA-7AC8866E9835}" srcOrd="1" destOrd="0" parTransId="{05E0F51B-23AE-4D30-AD04-6F35A90B8499}" sibTransId="{8FF902CD-BA1C-4F5B-89B1-F05899F9F572}"/>
    <dgm:cxn modelId="{010CD5F9-4632-46DD-9BBD-4ACE541797D7}" type="presOf" srcId="{05E0F51B-23AE-4D30-AD04-6F35A90B8499}" destId="{4052FFEA-8E70-4782-A042-4D2354B4BE59}" srcOrd="1" destOrd="0" presId="urn:microsoft.com/office/officeart/2005/8/layout/hierarchy2"/>
    <dgm:cxn modelId="{2765A3FB-1823-4245-B508-CC0A9C1D2838}" type="presOf" srcId="{02797660-15B9-4F75-8606-CCF41962FBF6}" destId="{05AEFAC8-A5ED-4ED1-9653-EB0814C5A39C}" srcOrd="0" destOrd="0" presId="urn:microsoft.com/office/officeart/2005/8/layout/hierarchy2"/>
    <dgm:cxn modelId="{0EC0CD6F-C4E6-4387-B54B-5C2D347618D6}" type="presParOf" srcId="{C20A71D6-B53E-48DA-B9FE-C37A10DF4397}" destId="{87EE5537-3AC4-4DA0-8C15-C56341257421}" srcOrd="0" destOrd="0" presId="urn:microsoft.com/office/officeart/2005/8/layout/hierarchy2"/>
    <dgm:cxn modelId="{E49A7EFC-98EA-4ECF-B14C-2F313108D679}" type="presParOf" srcId="{87EE5537-3AC4-4DA0-8C15-C56341257421}" destId="{4056279A-08EF-4DDD-9378-0FAD16A5F45E}" srcOrd="0" destOrd="0" presId="urn:microsoft.com/office/officeart/2005/8/layout/hierarchy2"/>
    <dgm:cxn modelId="{E49CD286-48AE-40F1-8B51-6B03EA3C3442}" type="presParOf" srcId="{87EE5537-3AC4-4DA0-8C15-C56341257421}" destId="{146BC070-7908-4771-8512-262EAA49777E}" srcOrd="1" destOrd="0" presId="urn:microsoft.com/office/officeart/2005/8/layout/hierarchy2"/>
    <dgm:cxn modelId="{B4DB716D-6143-42C3-8F5A-944CA00F9640}" type="presParOf" srcId="{146BC070-7908-4771-8512-262EAA49777E}" destId="{05AEFAC8-A5ED-4ED1-9653-EB0814C5A39C}" srcOrd="0" destOrd="0" presId="urn:microsoft.com/office/officeart/2005/8/layout/hierarchy2"/>
    <dgm:cxn modelId="{873E41C1-ABBC-407C-A097-5E835490681F}" type="presParOf" srcId="{05AEFAC8-A5ED-4ED1-9653-EB0814C5A39C}" destId="{33A66D15-71A8-4992-BC6C-F80FC679D504}" srcOrd="0" destOrd="0" presId="urn:microsoft.com/office/officeart/2005/8/layout/hierarchy2"/>
    <dgm:cxn modelId="{C257839B-47A5-4BDA-B6CC-44823581A496}" type="presParOf" srcId="{146BC070-7908-4771-8512-262EAA49777E}" destId="{F2690257-322B-4A90-A4C9-A88657D10E53}" srcOrd="1" destOrd="0" presId="urn:microsoft.com/office/officeart/2005/8/layout/hierarchy2"/>
    <dgm:cxn modelId="{8BD3EA6F-EE60-4FE6-9285-9DC3E86051DD}" type="presParOf" srcId="{F2690257-322B-4A90-A4C9-A88657D10E53}" destId="{31020AAF-B0E3-4E4E-BA0C-664DDE22F04B}" srcOrd="0" destOrd="0" presId="urn:microsoft.com/office/officeart/2005/8/layout/hierarchy2"/>
    <dgm:cxn modelId="{065EC8E8-163E-451C-AD72-AEC6F482C981}" type="presParOf" srcId="{F2690257-322B-4A90-A4C9-A88657D10E53}" destId="{B2081B65-7908-494F-B6B0-54A3326F7C38}" srcOrd="1" destOrd="0" presId="urn:microsoft.com/office/officeart/2005/8/layout/hierarchy2"/>
    <dgm:cxn modelId="{9A3CC007-ED2B-481D-92B0-D33EF9F4A34E}" type="presParOf" srcId="{146BC070-7908-4771-8512-262EAA49777E}" destId="{C3F8930D-9013-4E24-A43A-BEC3E12BF3CA}" srcOrd="2" destOrd="0" presId="urn:microsoft.com/office/officeart/2005/8/layout/hierarchy2"/>
    <dgm:cxn modelId="{C2394D40-4805-4CFA-855E-4A15DC022F8B}" type="presParOf" srcId="{C3F8930D-9013-4E24-A43A-BEC3E12BF3CA}" destId="{4052FFEA-8E70-4782-A042-4D2354B4BE59}" srcOrd="0" destOrd="0" presId="urn:microsoft.com/office/officeart/2005/8/layout/hierarchy2"/>
    <dgm:cxn modelId="{41EEC45A-4F72-484F-B5ED-A7431DAF3463}" type="presParOf" srcId="{146BC070-7908-4771-8512-262EAA49777E}" destId="{ACBE1F8C-BFF7-481E-B23B-7CE6BE31A830}" srcOrd="3" destOrd="0" presId="urn:microsoft.com/office/officeart/2005/8/layout/hierarchy2"/>
    <dgm:cxn modelId="{EE07B944-26E0-43D9-97BC-6A1F7BC48789}" type="presParOf" srcId="{ACBE1F8C-BFF7-481E-B23B-7CE6BE31A830}" destId="{93991858-2B3C-4A23-AD51-1DBC86ACCCC3}" srcOrd="0" destOrd="0" presId="urn:microsoft.com/office/officeart/2005/8/layout/hierarchy2"/>
    <dgm:cxn modelId="{6936CB3D-843B-4A39-AAFC-0A3D86B7118B}" type="presParOf" srcId="{ACBE1F8C-BFF7-481E-B23B-7CE6BE31A830}" destId="{0D9247B3-98BF-4D08-93A1-7A8726252A95}" srcOrd="1" destOrd="0" presId="urn:microsoft.com/office/officeart/2005/8/layout/hierarchy2"/>
    <dgm:cxn modelId="{78566B0D-3BA3-4DFA-A2EB-94FB8957B12C}" type="presParOf" srcId="{146BC070-7908-4771-8512-262EAA49777E}" destId="{B998D26D-9CB8-4627-ACC8-DE156F8EF960}" srcOrd="4" destOrd="0" presId="urn:microsoft.com/office/officeart/2005/8/layout/hierarchy2"/>
    <dgm:cxn modelId="{AC76B870-2F96-4E1A-BFAF-9CED9E91577A}" type="presParOf" srcId="{B998D26D-9CB8-4627-ACC8-DE156F8EF960}" destId="{FF38D2D3-DFDF-427A-A94E-CD2C219FE046}" srcOrd="0" destOrd="0" presId="urn:microsoft.com/office/officeart/2005/8/layout/hierarchy2"/>
    <dgm:cxn modelId="{95C7D9EE-F697-4CB1-AD20-D125FA19C6B9}" type="presParOf" srcId="{146BC070-7908-4771-8512-262EAA49777E}" destId="{5698CC2C-A2A3-4FA6-811D-69B9A34D331C}" srcOrd="5" destOrd="0" presId="urn:microsoft.com/office/officeart/2005/8/layout/hierarchy2"/>
    <dgm:cxn modelId="{234BCB00-CFF6-4CD9-9D1E-254DD59BBB5C}" type="presParOf" srcId="{5698CC2C-A2A3-4FA6-811D-69B9A34D331C}" destId="{60798CA8-ABC1-4667-BD34-10334EC6F5B1}" srcOrd="0" destOrd="0" presId="urn:microsoft.com/office/officeart/2005/8/layout/hierarchy2"/>
    <dgm:cxn modelId="{1C906B40-66DB-464F-9D0B-411B57FAEC0D}" type="presParOf" srcId="{5698CC2C-A2A3-4FA6-811D-69B9A34D331C}" destId="{83DEB2A5-E186-4C79-8F3B-10201D1D5684}" srcOrd="1" destOrd="0" presId="urn:microsoft.com/office/officeart/2005/8/layout/hierarchy2"/>
    <dgm:cxn modelId="{FC9DDC42-5262-4DC8-97E2-74400713DF44}" type="presParOf" srcId="{146BC070-7908-4771-8512-262EAA49777E}" destId="{D150D5C6-3D68-4281-A127-06BC5ED2F323}" srcOrd="6" destOrd="0" presId="urn:microsoft.com/office/officeart/2005/8/layout/hierarchy2"/>
    <dgm:cxn modelId="{AD2E005F-C3DD-4A69-B947-99C49FE8754C}" type="presParOf" srcId="{D150D5C6-3D68-4281-A127-06BC5ED2F323}" destId="{F0AC4F23-38F0-452B-A47D-8AFDD02433A1}" srcOrd="0" destOrd="0" presId="urn:microsoft.com/office/officeart/2005/8/layout/hierarchy2"/>
    <dgm:cxn modelId="{D40F3858-BB27-4007-B45A-2B7C952C5F28}" type="presParOf" srcId="{146BC070-7908-4771-8512-262EAA49777E}" destId="{BFC52536-F21F-4229-917C-073B52F8653D}" srcOrd="7" destOrd="0" presId="urn:microsoft.com/office/officeart/2005/8/layout/hierarchy2"/>
    <dgm:cxn modelId="{40FA23E5-0FB3-4FAE-A66C-E8E535DE45A4}" type="presParOf" srcId="{BFC52536-F21F-4229-917C-073B52F8653D}" destId="{6A67E0AB-EC17-42FE-9B56-97E038BA6F09}" srcOrd="0" destOrd="0" presId="urn:microsoft.com/office/officeart/2005/8/layout/hierarchy2"/>
    <dgm:cxn modelId="{EF693AF7-8258-4D4D-ACCD-73ED836C1609}" type="presParOf" srcId="{BFC52536-F21F-4229-917C-073B52F8653D}" destId="{0899FC12-05DA-40FA-A3A2-7F26C8C6DE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7D2677-D56E-4115-B33F-8F5D06217601}" type="doc">
      <dgm:prSet loTypeId="urn:microsoft.com/office/officeart/2005/8/layout/hierarchy2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8428D1B3-505A-4CB9-807E-A0AEA3BD9142}">
      <dgm:prSet phldrT="[Text]"/>
      <dgm:spPr/>
      <dgm:t>
        <a:bodyPr/>
        <a:lstStyle/>
        <a:p>
          <a:r>
            <a:rPr lang="en-ZA" dirty="0"/>
            <a:t>Inflammatory </a:t>
          </a:r>
        </a:p>
      </dgm:t>
    </dgm:pt>
    <dgm:pt modelId="{4FCD8103-03E7-4F45-ADC1-89E6EE5FB550}" type="parTrans" cxnId="{5700479E-C09A-49E4-B86C-00D2DF73055D}">
      <dgm:prSet/>
      <dgm:spPr/>
      <dgm:t>
        <a:bodyPr/>
        <a:lstStyle/>
        <a:p>
          <a:endParaRPr lang="en-ZA"/>
        </a:p>
      </dgm:t>
    </dgm:pt>
    <dgm:pt modelId="{3FC3BCAC-224F-4BCA-AB99-1C90DCF0DBBD}" type="sibTrans" cxnId="{5700479E-C09A-49E4-B86C-00D2DF73055D}">
      <dgm:prSet/>
      <dgm:spPr/>
      <dgm:t>
        <a:bodyPr/>
        <a:lstStyle/>
        <a:p>
          <a:endParaRPr lang="en-ZA"/>
        </a:p>
      </dgm:t>
    </dgm:pt>
    <dgm:pt modelId="{57023303-6D21-43F5-AD16-2AE9A488D9ED}">
      <dgm:prSet phldrT="[Text]"/>
      <dgm:spPr/>
      <dgm:t>
        <a:bodyPr/>
        <a:lstStyle/>
        <a:p>
          <a:r>
            <a:rPr lang="en-ZA" dirty="0"/>
            <a:t>Narrowing of joint space</a:t>
          </a:r>
        </a:p>
      </dgm:t>
    </dgm:pt>
    <dgm:pt modelId="{8E24D241-A328-41BC-A5F0-E1DBA4FA206E}" type="parTrans" cxnId="{851D43B4-8D39-4084-A086-0A9BFF5F50B1}">
      <dgm:prSet/>
      <dgm:spPr/>
      <dgm:t>
        <a:bodyPr/>
        <a:lstStyle/>
        <a:p>
          <a:endParaRPr lang="en-ZA"/>
        </a:p>
      </dgm:t>
    </dgm:pt>
    <dgm:pt modelId="{5F0FBDC2-9126-414C-8165-656F8EB06A97}" type="sibTrans" cxnId="{851D43B4-8D39-4084-A086-0A9BFF5F50B1}">
      <dgm:prSet/>
      <dgm:spPr/>
      <dgm:t>
        <a:bodyPr/>
        <a:lstStyle/>
        <a:p>
          <a:endParaRPr lang="en-ZA"/>
        </a:p>
      </dgm:t>
    </dgm:pt>
    <dgm:pt modelId="{8220BF57-1A26-4D13-B86B-A0C01F6EEBCC}">
      <dgm:prSet/>
      <dgm:spPr/>
      <dgm:t>
        <a:bodyPr/>
        <a:lstStyle/>
        <a:p>
          <a:r>
            <a:rPr lang="en-ZA"/>
            <a:t>Marginal bony erosions</a:t>
          </a:r>
          <a:endParaRPr lang="en-ZA" dirty="0"/>
        </a:p>
      </dgm:t>
    </dgm:pt>
    <dgm:pt modelId="{96C61308-7670-4007-A8A1-5683D6B00244}" type="parTrans" cxnId="{2F41E7A8-B336-46B9-BCB7-5E6BC806EA5D}">
      <dgm:prSet/>
      <dgm:spPr/>
      <dgm:t>
        <a:bodyPr/>
        <a:lstStyle/>
        <a:p>
          <a:endParaRPr lang="en-ZA"/>
        </a:p>
      </dgm:t>
    </dgm:pt>
    <dgm:pt modelId="{B471A401-01C5-430A-A31E-A7735987E811}" type="sibTrans" cxnId="{2F41E7A8-B336-46B9-BCB7-5E6BC806EA5D}">
      <dgm:prSet/>
      <dgm:spPr/>
      <dgm:t>
        <a:bodyPr/>
        <a:lstStyle/>
        <a:p>
          <a:endParaRPr lang="en-ZA"/>
        </a:p>
      </dgm:t>
    </dgm:pt>
    <dgm:pt modelId="{46682A67-FF6D-4286-8C30-905AF6E4670E}">
      <dgm:prSet/>
      <dgm:spPr/>
      <dgm:t>
        <a:bodyPr/>
        <a:lstStyle/>
        <a:p>
          <a:r>
            <a:rPr lang="en-ZA" dirty="0"/>
            <a:t>Articular destruction and deformity</a:t>
          </a:r>
        </a:p>
      </dgm:t>
    </dgm:pt>
    <dgm:pt modelId="{D1A6BCB0-502F-474D-8DC9-D8A910B64D97}" type="parTrans" cxnId="{944F5812-FA84-47A2-AA6E-10703D6F550A}">
      <dgm:prSet/>
      <dgm:spPr/>
      <dgm:t>
        <a:bodyPr/>
        <a:lstStyle/>
        <a:p>
          <a:endParaRPr lang="en-ZA"/>
        </a:p>
      </dgm:t>
    </dgm:pt>
    <dgm:pt modelId="{6C387B86-E125-4C5A-9035-D7BBEA971234}" type="sibTrans" cxnId="{944F5812-FA84-47A2-AA6E-10703D6F550A}">
      <dgm:prSet/>
      <dgm:spPr/>
      <dgm:t>
        <a:bodyPr/>
        <a:lstStyle/>
        <a:p>
          <a:endParaRPr lang="en-ZA"/>
        </a:p>
      </dgm:t>
    </dgm:pt>
    <dgm:pt modelId="{02A52DAB-2EE9-4D39-B75D-7EF0EE33015F}">
      <dgm:prSet/>
      <dgm:spPr/>
      <dgm:t>
        <a:bodyPr/>
        <a:lstStyle/>
        <a:p>
          <a:r>
            <a:rPr lang="en-ZA" dirty="0"/>
            <a:t>Periarticular </a:t>
          </a:r>
          <a:r>
            <a:rPr lang="en-ZA" dirty="0" err="1"/>
            <a:t>osteopaenia</a:t>
          </a:r>
          <a:endParaRPr lang="en-ZA" dirty="0"/>
        </a:p>
      </dgm:t>
    </dgm:pt>
    <dgm:pt modelId="{269CE6C9-78E1-457D-89F4-9D06D92071D5}" type="parTrans" cxnId="{25C4A517-5A40-4A72-A8A2-371755104A06}">
      <dgm:prSet/>
      <dgm:spPr/>
      <dgm:t>
        <a:bodyPr/>
        <a:lstStyle/>
        <a:p>
          <a:endParaRPr lang="en-ZA"/>
        </a:p>
      </dgm:t>
    </dgm:pt>
    <dgm:pt modelId="{CE50CE81-38B6-480E-A5FE-E3E114015FDB}" type="sibTrans" cxnId="{25C4A517-5A40-4A72-A8A2-371755104A06}">
      <dgm:prSet/>
      <dgm:spPr/>
      <dgm:t>
        <a:bodyPr/>
        <a:lstStyle/>
        <a:p>
          <a:endParaRPr lang="en-ZA"/>
        </a:p>
      </dgm:t>
    </dgm:pt>
    <dgm:pt modelId="{B57F3C53-D0C0-412C-8871-D23B8C5B7D8B}">
      <dgm:prSet/>
      <dgm:spPr/>
      <dgm:t>
        <a:bodyPr/>
        <a:lstStyle/>
        <a:p>
          <a:r>
            <a:rPr lang="en-ZA" dirty="0"/>
            <a:t>Soft tissue swelling</a:t>
          </a:r>
        </a:p>
      </dgm:t>
    </dgm:pt>
    <dgm:pt modelId="{8ACCA2D3-539D-42D4-9E54-996BBBFDA99B}" type="parTrans" cxnId="{38702C6A-AD59-48E6-BDBB-7D7A960A2D4B}">
      <dgm:prSet/>
      <dgm:spPr/>
      <dgm:t>
        <a:bodyPr/>
        <a:lstStyle/>
        <a:p>
          <a:endParaRPr lang="en-ZA"/>
        </a:p>
      </dgm:t>
    </dgm:pt>
    <dgm:pt modelId="{2AC1FF92-B7DA-4243-9DC6-60A2AE9FC1C9}" type="sibTrans" cxnId="{38702C6A-AD59-48E6-BDBB-7D7A960A2D4B}">
      <dgm:prSet/>
      <dgm:spPr/>
      <dgm:t>
        <a:bodyPr/>
        <a:lstStyle/>
        <a:p>
          <a:endParaRPr lang="en-ZA"/>
        </a:p>
      </dgm:t>
    </dgm:pt>
    <dgm:pt modelId="{640293C6-BD7A-4A64-B8B1-9648A5EF3B83}">
      <dgm:prSet/>
      <dgm:spPr/>
      <dgm:t>
        <a:bodyPr/>
        <a:lstStyle/>
        <a:p>
          <a:r>
            <a:rPr lang="en-ZA" dirty="0"/>
            <a:t>Symmetrical involvement</a:t>
          </a:r>
        </a:p>
      </dgm:t>
    </dgm:pt>
    <dgm:pt modelId="{4F028E4D-1407-4215-BB74-29AB110ECE89}" type="parTrans" cxnId="{D45B9C29-FD93-4A0F-8BD3-77D5F21794E4}">
      <dgm:prSet/>
      <dgm:spPr/>
      <dgm:t>
        <a:bodyPr/>
        <a:lstStyle/>
        <a:p>
          <a:endParaRPr lang="en-ZA"/>
        </a:p>
      </dgm:t>
    </dgm:pt>
    <dgm:pt modelId="{2A6C45E2-2693-413A-A6F8-029C1B0857F6}" type="sibTrans" cxnId="{D45B9C29-FD93-4A0F-8BD3-77D5F21794E4}">
      <dgm:prSet/>
      <dgm:spPr/>
    </dgm:pt>
    <dgm:pt modelId="{D7392260-E88D-48A4-814C-A83F596BC4DF}" type="pres">
      <dgm:prSet presAssocID="{D67D2677-D56E-4115-B33F-8F5D0621760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9B90598-C9FA-40B1-ADF7-EAEBCDDEDE10}" type="pres">
      <dgm:prSet presAssocID="{8428D1B3-505A-4CB9-807E-A0AEA3BD9142}" presName="root1" presStyleCnt="0"/>
      <dgm:spPr/>
    </dgm:pt>
    <dgm:pt modelId="{BA82579F-9E4D-4A03-AB1E-CF3B0A0D5CC0}" type="pres">
      <dgm:prSet presAssocID="{8428D1B3-505A-4CB9-807E-A0AEA3BD9142}" presName="LevelOneTextNode" presStyleLbl="node0" presStyleIdx="0" presStyleCnt="1">
        <dgm:presLayoutVars>
          <dgm:chPref val="3"/>
        </dgm:presLayoutVars>
      </dgm:prSet>
      <dgm:spPr/>
    </dgm:pt>
    <dgm:pt modelId="{5C6C82E5-ECB4-4EE9-98DA-EC1F5CA5A360}" type="pres">
      <dgm:prSet presAssocID="{8428D1B3-505A-4CB9-807E-A0AEA3BD9142}" presName="level2hierChild" presStyleCnt="0"/>
      <dgm:spPr/>
    </dgm:pt>
    <dgm:pt modelId="{123E9CB4-9AB2-475E-911D-2F7C4070898C}" type="pres">
      <dgm:prSet presAssocID="{8E24D241-A328-41BC-A5F0-E1DBA4FA206E}" presName="conn2-1" presStyleLbl="parChTrans1D2" presStyleIdx="0" presStyleCnt="6"/>
      <dgm:spPr/>
    </dgm:pt>
    <dgm:pt modelId="{76C048FD-73B5-45C0-9271-2EAE02E99D12}" type="pres">
      <dgm:prSet presAssocID="{8E24D241-A328-41BC-A5F0-E1DBA4FA206E}" presName="connTx" presStyleLbl="parChTrans1D2" presStyleIdx="0" presStyleCnt="6"/>
      <dgm:spPr/>
    </dgm:pt>
    <dgm:pt modelId="{1D17DBFD-B990-4A86-B879-A3F26091BFE2}" type="pres">
      <dgm:prSet presAssocID="{57023303-6D21-43F5-AD16-2AE9A488D9ED}" presName="root2" presStyleCnt="0"/>
      <dgm:spPr/>
    </dgm:pt>
    <dgm:pt modelId="{4AA8FC1B-9908-481D-9FCF-EA823CBBB1B7}" type="pres">
      <dgm:prSet presAssocID="{57023303-6D21-43F5-AD16-2AE9A488D9ED}" presName="LevelTwoTextNode" presStyleLbl="node2" presStyleIdx="0" presStyleCnt="6">
        <dgm:presLayoutVars>
          <dgm:chPref val="3"/>
        </dgm:presLayoutVars>
      </dgm:prSet>
      <dgm:spPr/>
    </dgm:pt>
    <dgm:pt modelId="{59439743-2A5C-4679-9265-A436A8F4DFCE}" type="pres">
      <dgm:prSet presAssocID="{57023303-6D21-43F5-AD16-2AE9A488D9ED}" presName="level3hierChild" presStyleCnt="0"/>
      <dgm:spPr/>
    </dgm:pt>
    <dgm:pt modelId="{84DC02C0-0561-4765-91A8-87AB6138337A}" type="pres">
      <dgm:prSet presAssocID="{96C61308-7670-4007-A8A1-5683D6B00244}" presName="conn2-1" presStyleLbl="parChTrans1D2" presStyleIdx="1" presStyleCnt="6"/>
      <dgm:spPr/>
    </dgm:pt>
    <dgm:pt modelId="{CE34EEDF-534F-4A1C-9C76-369C1D4956B8}" type="pres">
      <dgm:prSet presAssocID="{96C61308-7670-4007-A8A1-5683D6B00244}" presName="connTx" presStyleLbl="parChTrans1D2" presStyleIdx="1" presStyleCnt="6"/>
      <dgm:spPr/>
    </dgm:pt>
    <dgm:pt modelId="{639CEBE4-D82E-4373-8955-1C022B8D9FCD}" type="pres">
      <dgm:prSet presAssocID="{8220BF57-1A26-4D13-B86B-A0C01F6EEBCC}" presName="root2" presStyleCnt="0"/>
      <dgm:spPr/>
    </dgm:pt>
    <dgm:pt modelId="{D44AC1A0-0F69-43E1-B3A4-5B697DDBBFB2}" type="pres">
      <dgm:prSet presAssocID="{8220BF57-1A26-4D13-B86B-A0C01F6EEBCC}" presName="LevelTwoTextNode" presStyleLbl="node2" presStyleIdx="1" presStyleCnt="6">
        <dgm:presLayoutVars>
          <dgm:chPref val="3"/>
        </dgm:presLayoutVars>
      </dgm:prSet>
      <dgm:spPr/>
    </dgm:pt>
    <dgm:pt modelId="{65A38DF4-D215-46F9-8F3F-347E22899527}" type="pres">
      <dgm:prSet presAssocID="{8220BF57-1A26-4D13-B86B-A0C01F6EEBCC}" presName="level3hierChild" presStyleCnt="0"/>
      <dgm:spPr/>
    </dgm:pt>
    <dgm:pt modelId="{C9458820-21AE-45FA-B05D-7D96D5F35C78}" type="pres">
      <dgm:prSet presAssocID="{D1A6BCB0-502F-474D-8DC9-D8A910B64D97}" presName="conn2-1" presStyleLbl="parChTrans1D2" presStyleIdx="2" presStyleCnt="6"/>
      <dgm:spPr/>
    </dgm:pt>
    <dgm:pt modelId="{6999B24F-5C5E-4339-9DE8-A302BE480BD8}" type="pres">
      <dgm:prSet presAssocID="{D1A6BCB0-502F-474D-8DC9-D8A910B64D97}" presName="connTx" presStyleLbl="parChTrans1D2" presStyleIdx="2" presStyleCnt="6"/>
      <dgm:spPr/>
    </dgm:pt>
    <dgm:pt modelId="{B4F63079-E7EE-4629-BF18-CC4CA13E0CB6}" type="pres">
      <dgm:prSet presAssocID="{46682A67-FF6D-4286-8C30-905AF6E4670E}" presName="root2" presStyleCnt="0"/>
      <dgm:spPr/>
    </dgm:pt>
    <dgm:pt modelId="{75D6107C-DF9F-40A0-B1B0-BB699F8A4972}" type="pres">
      <dgm:prSet presAssocID="{46682A67-FF6D-4286-8C30-905AF6E4670E}" presName="LevelTwoTextNode" presStyleLbl="node2" presStyleIdx="2" presStyleCnt="6">
        <dgm:presLayoutVars>
          <dgm:chPref val="3"/>
        </dgm:presLayoutVars>
      </dgm:prSet>
      <dgm:spPr/>
    </dgm:pt>
    <dgm:pt modelId="{C6724C6E-B3E4-4850-BEF4-3F49E7346E5F}" type="pres">
      <dgm:prSet presAssocID="{46682A67-FF6D-4286-8C30-905AF6E4670E}" presName="level3hierChild" presStyleCnt="0"/>
      <dgm:spPr/>
    </dgm:pt>
    <dgm:pt modelId="{433E78B5-DD21-435D-B9F8-BB1B62AC5DAA}" type="pres">
      <dgm:prSet presAssocID="{269CE6C9-78E1-457D-89F4-9D06D92071D5}" presName="conn2-1" presStyleLbl="parChTrans1D2" presStyleIdx="3" presStyleCnt="6"/>
      <dgm:spPr/>
    </dgm:pt>
    <dgm:pt modelId="{E06058DB-A062-41B0-9F5C-F48F0B59A8A8}" type="pres">
      <dgm:prSet presAssocID="{269CE6C9-78E1-457D-89F4-9D06D92071D5}" presName="connTx" presStyleLbl="parChTrans1D2" presStyleIdx="3" presStyleCnt="6"/>
      <dgm:spPr/>
    </dgm:pt>
    <dgm:pt modelId="{8D1474DA-526D-46FF-B7B6-8041179D27CF}" type="pres">
      <dgm:prSet presAssocID="{02A52DAB-2EE9-4D39-B75D-7EF0EE33015F}" presName="root2" presStyleCnt="0"/>
      <dgm:spPr/>
    </dgm:pt>
    <dgm:pt modelId="{DA6DFC08-064C-4EEF-96CE-154932528EB3}" type="pres">
      <dgm:prSet presAssocID="{02A52DAB-2EE9-4D39-B75D-7EF0EE33015F}" presName="LevelTwoTextNode" presStyleLbl="node2" presStyleIdx="3" presStyleCnt="6">
        <dgm:presLayoutVars>
          <dgm:chPref val="3"/>
        </dgm:presLayoutVars>
      </dgm:prSet>
      <dgm:spPr/>
    </dgm:pt>
    <dgm:pt modelId="{312D8DCB-E303-4739-A30A-0B53F230BF8E}" type="pres">
      <dgm:prSet presAssocID="{02A52DAB-2EE9-4D39-B75D-7EF0EE33015F}" presName="level3hierChild" presStyleCnt="0"/>
      <dgm:spPr/>
    </dgm:pt>
    <dgm:pt modelId="{9FAC1555-874F-4E91-B1C2-EE84A883211F}" type="pres">
      <dgm:prSet presAssocID="{8ACCA2D3-539D-42D4-9E54-996BBBFDA99B}" presName="conn2-1" presStyleLbl="parChTrans1D2" presStyleIdx="4" presStyleCnt="6"/>
      <dgm:spPr/>
    </dgm:pt>
    <dgm:pt modelId="{1C8FD321-655E-4CA0-B1FD-8B5456FD1FDD}" type="pres">
      <dgm:prSet presAssocID="{8ACCA2D3-539D-42D4-9E54-996BBBFDA99B}" presName="connTx" presStyleLbl="parChTrans1D2" presStyleIdx="4" presStyleCnt="6"/>
      <dgm:spPr/>
    </dgm:pt>
    <dgm:pt modelId="{6745217C-BE48-4CE0-B785-FECB72664C0E}" type="pres">
      <dgm:prSet presAssocID="{B57F3C53-D0C0-412C-8871-D23B8C5B7D8B}" presName="root2" presStyleCnt="0"/>
      <dgm:spPr/>
    </dgm:pt>
    <dgm:pt modelId="{E6EFC89C-BC89-4BE0-B1CE-80F7DCDA3C42}" type="pres">
      <dgm:prSet presAssocID="{B57F3C53-D0C0-412C-8871-D23B8C5B7D8B}" presName="LevelTwoTextNode" presStyleLbl="node2" presStyleIdx="4" presStyleCnt="6">
        <dgm:presLayoutVars>
          <dgm:chPref val="3"/>
        </dgm:presLayoutVars>
      </dgm:prSet>
      <dgm:spPr/>
    </dgm:pt>
    <dgm:pt modelId="{567A6D22-8DB8-40A8-B95A-556C6DF1C6AC}" type="pres">
      <dgm:prSet presAssocID="{B57F3C53-D0C0-412C-8871-D23B8C5B7D8B}" presName="level3hierChild" presStyleCnt="0"/>
      <dgm:spPr/>
    </dgm:pt>
    <dgm:pt modelId="{DC728BD4-BA37-42B6-A396-B2709BCD6C6D}" type="pres">
      <dgm:prSet presAssocID="{4F028E4D-1407-4215-BB74-29AB110ECE89}" presName="conn2-1" presStyleLbl="parChTrans1D2" presStyleIdx="5" presStyleCnt="6"/>
      <dgm:spPr/>
    </dgm:pt>
    <dgm:pt modelId="{54F01C9E-4E94-4B4F-985E-6EDEB555FD11}" type="pres">
      <dgm:prSet presAssocID="{4F028E4D-1407-4215-BB74-29AB110ECE89}" presName="connTx" presStyleLbl="parChTrans1D2" presStyleIdx="5" presStyleCnt="6"/>
      <dgm:spPr/>
    </dgm:pt>
    <dgm:pt modelId="{133C93CF-6A97-4CE2-92FF-D17ED6218180}" type="pres">
      <dgm:prSet presAssocID="{640293C6-BD7A-4A64-B8B1-9648A5EF3B83}" presName="root2" presStyleCnt="0"/>
      <dgm:spPr/>
    </dgm:pt>
    <dgm:pt modelId="{FD697995-1CC5-4F10-850B-B0D7183AFDD0}" type="pres">
      <dgm:prSet presAssocID="{640293C6-BD7A-4A64-B8B1-9648A5EF3B83}" presName="LevelTwoTextNode" presStyleLbl="node2" presStyleIdx="5" presStyleCnt="6">
        <dgm:presLayoutVars>
          <dgm:chPref val="3"/>
        </dgm:presLayoutVars>
      </dgm:prSet>
      <dgm:spPr/>
    </dgm:pt>
    <dgm:pt modelId="{ABFF9ADD-73BE-418B-ADA0-FD099FB9BC79}" type="pres">
      <dgm:prSet presAssocID="{640293C6-BD7A-4A64-B8B1-9648A5EF3B83}" presName="level3hierChild" presStyleCnt="0"/>
      <dgm:spPr/>
    </dgm:pt>
  </dgm:ptLst>
  <dgm:cxnLst>
    <dgm:cxn modelId="{944F5812-FA84-47A2-AA6E-10703D6F550A}" srcId="{8428D1B3-505A-4CB9-807E-A0AEA3BD9142}" destId="{46682A67-FF6D-4286-8C30-905AF6E4670E}" srcOrd="2" destOrd="0" parTransId="{D1A6BCB0-502F-474D-8DC9-D8A910B64D97}" sibTransId="{6C387B86-E125-4C5A-9035-D7BBEA971234}"/>
    <dgm:cxn modelId="{96309814-6E5B-4B04-AF3B-FF27FD348637}" type="presOf" srcId="{D1A6BCB0-502F-474D-8DC9-D8A910B64D97}" destId="{C9458820-21AE-45FA-B05D-7D96D5F35C78}" srcOrd="0" destOrd="0" presId="urn:microsoft.com/office/officeart/2005/8/layout/hierarchy2"/>
    <dgm:cxn modelId="{25C4A517-5A40-4A72-A8A2-371755104A06}" srcId="{8428D1B3-505A-4CB9-807E-A0AEA3BD9142}" destId="{02A52DAB-2EE9-4D39-B75D-7EF0EE33015F}" srcOrd="3" destOrd="0" parTransId="{269CE6C9-78E1-457D-89F4-9D06D92071D5}" sibTransId="{CE50CE81-38B6-480E-A5FE-E3E114015FDB}"/>
    <dgm:cxn modelId="{0B11551B-48DF-4F24-865E-85000CA02C2D}" type="presOf" srcId="{46682A67-FF6D-4286-8C30-905AF6E4670E}" destId="{75D6107C-DF9F-40A0-B1B0-BB699F8A4972}" srcOrd="0" destOrd="0" presId="urn:microsoft.com/office/officeart/2005/8/layout/hierarchy2"/>
    <dgm:cxn modelId="{BD57721E-12CF-4E97-8EF4-99CEBDC8A692}" type="presOf" srcId="{96C61308-7670-4007-A8A1-5683D6B00244}" destId="{CE34EEDF-534F-4A1C-9C76-369C1D4956B8}" srcOrd="1" destOrd="0" presId="urn:microsoft.com/office/officeart/2005/8/layout/hierarchy2"/>
    <dgm:cxn modelId="{D45B9C29-FD93-4A0F-8BD3-77D5F21794E4}" srcId="{8428D1B3-505A-4CB9-807E-A0AEA3BD9142}" destId="{640293C6-BD7A-4A64-B8B1-9648A5EF3B83}" srcOrd="5" destOrd="0" parTransId="{4F028E4D-1407-4215-BB74-29AB110ECE89}" sibTransId="{2A6C45E2-2693-413A-A6F8-029C1B0857F6}"/>
    <dgm:cxn modelId="{F521AE45-1BE2-4A6B-B7EB-976296975E6D}" type="presOf" srcId="{8428D1B3-505A-4CB9-807E-A0AEA3BD9142}" destId="{BA82579F-9E4D-4A03-AB1E-CF3B0A0D5CC0}" srcOrd="0" destOrd="0" presId="urn:microsoft.com/office/officeart/2005/8/layout/hierarchy2"/>
    <dgm:cxn modelId="{38702C6A-AD59-48E6-BDBB-7D7A960A2D4B}" srcId="{8428D1B3-505A-4CB9-807E-A0AEA3BD9142}" destId="{B57F3C53-D0C0-412C-8871-D23B8C5B7D8B}" srcOrd="4" destOrd="0" parTransId="{8ACCA2D3-539D-42D4-9E54-996BBBFDA99B}" sibTransId="{2AC1FF92-B7DA-4243-9DC6-60A2AE9FC1C9}"/>
    <dgm:cxn modelId="{19678B4B-57C7-4D61-B678-0FD14105ACB7}" type="presOf" srcId="{02A52DAB-2EE9-4D39-B75D-7EF0EE33015F}" destId="{DA6DFC08-064C-4EEF-96CE-154932528EB3}" srcOrd="0" destOrd="0" presId="urn:microsoft.com/office/officeart/2005/8/layout/hierarchy2"/>
    <dgm:cxn modelId="{8CCC686F-7E6D-49E7-9188-2109E02ED3B6}" type="presOf" srcId="{D67D2677-D56E-4115-B33F-8F5D06217601}" destId="{D7392260-E88D-48A4-814C-A83F596BC4DF}" srcOrd="0" destOrd="0" presId="urn:microsoft.com/office/officeart/2005/8/layout/hierarchy2"/>
    <dgm:cxn modelId="{563FA251-5C8D-4BBF-82F8-6FAE6FDFE9C7}" type="presOf" srcId="{4F028E4D-1407-4215-BB74-29AB110ECE89}" destId="{54F01C9E-4E94-4B4F-985E-6EDEB555FD11}" srcOrd="1" destOrd="0" presId="urn:microsoft.com/office/officeart/2005/8/layout/hierarchy2"/>
    <dgm:cxn modelId="{E5C2B475-D77D-45F4-AEAB-FA737DE8E808}" type="presOf" srcId="{4F028E4D-1407-4215-BB74-29AB110ECE89}" destId="{DC728BD4-BA37-42B6-A396-B2709BCD6C6D}" srcOrd="0" destOrd="0" presId="urn:microsoft.com/office/officeart/2005/8/layout/hierarchy2"/>
    <dgm:cxn modelId="{C5CB4B7B-8BA0-44BD-BCD3-85879AABA3B5}" type="presOf" srcId="{8ACCA2D3-539D-42D4-9E54-996BBBFDA99B}" destId="{9FAC1555-874F-4E91-B1C2-EE84A883211F}" srcOrd="0" destOrd="0" presId="urn:microsoft.com/office/officeart/2005/8/layout/hierarchy2"/>
    <dgm:cxn modelId="{DD8EA783-DD01-472B-BCF7-5C93CC5FA547}" type="presOf" srcId="{96C61308-7670-4007-A8A1-5683D6B00244}" destId="{84DC02C0-0561-4765-91A8-87AB6138337A}" srcOrd="0" destOrd="0" presId="urn:microsoft.com/office/officeart/2005/8/layout/hierarchy2"/>
    <dgm:cxn modelId="{09476F84-5960-486D-A3C5-A45F827B2485}" type="presOf" srcId="{640293C6-BD7A-4A64-B8B1-9648A5EF3B83}" destId="{FD697995-1CC5-4F10-850B-B0D7183AFDD0}" srcOrd="0" destOrd="0" presId="urn:microsoft.com/office/officeart/2005/8/layout/hierarchy2"/>
    <dgm:cxn modelId="{DE35358C-E50C-42BF-8C22-E467AB5D3D97}" type="presOf" srcId="{57023303-6D21-43F5-AD16-2AE9A488D9ED}" destId="{4AA8FC1B-9908-481D-9FCF-EA823CBBB1B7}" srcOrd="0" destOrd="0" presId="urn:microsoft.com/office/officeart/2005/8/layout/hierarchy2"/>
    <dgm:cxn modelId="{02376E96-CFF8-455C-B717-2E1EC265D5F5}" type="presOf" srcId="{8E24D241-A328-41BC-A5F0-E1DBA4FA206E}" destId="{123E9CB4-9AB2-475E-911D-2F7C4070898C}" srcOrd="0" destOrd="0" presId="urn:microsoft.com/office/officeart/2005/8/layout/hierarchy2"/>
    <dgm:cxn modelId="{5700479E-C09A-49E4-B86C-00D2DF73055D}" srcId="{D67D2677-D56E-4115-B33F-8F5D06217601}" destId="{8428D1B3-505A-4CB9-807E-A0AEA3BD9142}" srcOrd="0" destOrd="0" parTransId="{4FCD8103-03E7-4F45-ADC1-89E6EE5FB550}" sibTransId="{3FC3BCAC-224F-4BCA-AB99-1C90DCF0DBBD}"/>
    <dgm:cxn modelId="{2F41E7A8-B336-46B9-BCB7-5E6BC806EA5D}" srcId="{8428D1B3-505A-4CB9-807E-A0AEA3BD9142}" destId="{8220BF57-1A26-4D13-B86B-A0C01F6EEBCC}" srcOrd="1" destOrd="0" parTransId="{96C61308-7670-4007-A8A1-5683D6B00244}" sibTransId="{B471A401-01C5-430A-A31E-A7735987E811}"/>
    <dgm:cxn modelId="{851D43B4-8D39-4084-A086-0A9BFF5F50B1}" srcId="{8428D1B3-505A-4CB9-807E-A0AEA3BD9142}" destId="{57023303-6D21-43F5-AD16-2AE9A488D9ED}" srcOrd="0" destOrd="0" parTransId="{8E24D241-A328-41BC-A5F0-E1DBA4FA206E}" sibTransId="{5F0FBDC2-9126-414C-8165-656F8EB06A97}"/>
    <dgm:cxn modelId="{0990C0C2-C0C6-4AC3-A667-5BE316AF9D55}" type="presOf" srcId="{B57F3C53-D0C0-412C-8871-D23B8C5B7D8B}" destId="{E6EFC89C-BC89-4BE0-B1CE-80F7DCDA3C42}" srcOrd="0" destOrd="0" presId="urn:microsoft.com/office/officeart/2005/8/layout/hierarchy2"/>
    <dgm:cxn modelId="{314048C7-CC6B-433B-A99A-70042785DF67}" type="presOf" srcId="{8E24D241-A328-41BC-A5F0-E1DBA4FA206E}" destId="{76C048FD-73B5-45C0-9271-2EAE02E99D12}" srcOrd="1" destOrd="0" presId="urn:microsoft.com/office/officeart/2005/8/layout/hierarchy2"/>
    <dgm:cxn modelId="{560F0DC8-9EAC-47A8-9C5B-4F88B9FCE008}" type="presOf" srcId="{269CE6C9-78E1-457D-89F4-9D06D92071D5}" destId="{433E78B5-DD21-435D-B9F8-BB1B62AC5DAA}" srcOrd="0" destOrd="0" presId="urn:microsoft.com/office/officeart/2005/8/layout/hierarchy2"/>
    <dgm:cxn modelId="{28CDA1E8-AF88-44E7-9EEF-2CB1BF3BEA14}" type="presOf" srcId="{269CE6C9-78E1-457D-89F4-9D06D92071D5}" destId="{E06058DB-A062-41B0-9F5C-F48F0B59A8A8}" srcOrd="1" destOrd="0" presId="urn:microsoft.com/office/officeart/2005/8/layout/hierarchy2"/>
    <dgm:cxn modelId="{57362FEC-19B9-4FD9-A767-83BFC9AE82B2}" type="presOf" srcId="{8220BF57-1A26-4D13-B86B-A0C01F6EEBCC}" destId="{D44AC1A0-0F69-43E1-B3A4-5B697DDBBFB2}" srcOrd="0" destOrd="0" presId="urn:microsoft.com/office/officeart/2005/8/layout/hierarchy2"/>
    <dgm:cxn modelId="{4F67C0F4-2695-41F4-8ED3-A5CA16A7409E}" type="presOf" srcId="{D1A6BCB0-502F-474D-8DC9-D8A910B64D97}" destId="{6999B24F-5C5E-4339-9DE8-A302BE480BD8}" srcOrd="1" destOrd="0" presId="urn:microsoft.com/office/officeart/2005/8/layout/hierarchy2"/>
    <dgm:cxn modelId="{4FF0E0F4-778B-477F-86C6-56893C4F92BF}" type="presOf" srcId="{8ACCA2D3-539D-42D4-9E54-996BBBFDA99B}" destId="{1C8FD321-655E-4CA0-B1FD-8B5456FD1FDD}" srcOrd="1" destOrd="0" presId="urn:microsoft.com/office/officeart/2005/8/layout/hierarchy2"/>
    <dgm:cxn modelId="{0855E2AD-B84C-4CB7-AE74-66DC763FDD88}" type="presParOf" srcId="{D7392260-E88D-48A4-814C-A83F596BC4DF}" destId="{09B90598-C9FA-40B1-ADF7-EAEBCDDEDE10}" srcOrd="0" destOrd="0" presId="urn:microsoft.com/office/officeart/2005/8/layout/hierarchy2"/>
    <dgm:cxn modelId="{B4B49BFD-8A1C-44BC-894F-E02850A043DF}" type="presParOf" srcId="{09B90598-C9FA-40B1-ADF7-EAEBCDDEDE10}" destId="{BA82579F-9E4D-4A03-AB1E-CF3B0A0D5CC0}" srcOrd="0" destOrd="0" presId="urn:microsoft.com/office/officeart/2005/8/layout/hierarchy2"/>
    <dgm:cxn modelId="{8D35A63E-ED76-4D85-AFA8-520E8D35077A}" type="presParOf" srcId="{09B90598-C9FA-40B1-ADF7-EAEBCDDEDE10}" destId="{5C6C82E5-ECB4-4EE9-98DA-EC1F5CA5A360}" srcOrd="1" destOrd="0" presId="urn:microsoft.com/office/officeart/2005/8/layout/hierarchy2"/>
    <dgm:cxn modelId="{B0B5C4FE-CE9C-4921-9773-0F0EA3F3AFFD}" type="presParOf" srcId="{5C6C82E5-ECB4-4EE9-98DA-EC1F5CA5A360}" destId="{123E9CB4-9AB2-475E-911D-2F7C4070898C}" srcOrd="0" destOrd="0" presId="urn:microsoft.com/office/officeart/2005/8/layout/hierarchy2"/>
    <dgm:cxn modelId="{0B7DD5C4-FB86-4967-A2F0-7D85F5546DCA}" type="presParOf" srcId="{123E9CB4-9AB2-475E-911D-2F7C4070898C}" destId="{76C048FD-73B5-45C0-9271-2EAE02E99D12}" srcOrd="0" destOrd="0" presId="urn:microsoft.com/office/officeart/2005/8/layout/hierarchy2"/>
    <dgm:cxn modelId="{8EF6E309-A467-49E5-B769-0CA0B67C7D05}" type="presParOf" srcId="{5C6C82E5-ECB4-4EE9-98DA-EC1F5CA5A360}" destId="{1D17DBFD-B990-4A86-B879-A3F26091BFE2}" srcOrd="1" destOrd="0" presId="urn:microsoft.com/office/officeart/2005/8/layout/hierarchy2"/>
    <dgm:cxn modelId="{59D4D52E-91E5-4785-A307-D60295ED2449}" type="presParOf" srcId="{1D17DBFD-B990-4A86-B879-A3F26091BFE2}" destId="{4AA8FC1B-9908-481D-9FCF-EA823CBBB1B7}" srcOrd="0" destOrd="0" presId="urn:microsoft.com/office/officeart/2005/8/layout/hierarchy2"/>
    <dgm:cxn modelId="{FCECD3D9-3130-430E-9501-8BDCCEFAAD3D}" type="presParOf" srcId="{1D17DBFD-B990-4A86-B879-A3F26091BFE2}" destId="{59439743-2A5C-4679-9265-A436A8F4DFCE}" srcOrd="1" destOrd="0" presId="urn:microsoft.com/office/officeart/2005/8/layout/hierarchy2"/>
    <dgm:cxn modelId="{445D565B-F147-4C98-B501-531D943ECB6A}" type="presParOf" srcId="{5C6C82E5-ECB4-4EE9-98DA-EC1F5CA5A360}" destId="{84DC02C0-0561-4765-91A8-87AB6138337A}" srcOrd="2" destOrd="0" presId="urn:microsoft.com/office/officeart/2005/8/layout/hierarchy2"/>
    <dgm:cxn modelId="{1AA3C3A8-4759-466D-A8EF-648262FBD148}" type="presParOf" srcId="{84DC02C0-0561-4765-91A8-87AB6138337A}" destId="{CE34EEDF-534F-4A1C-9C76-369C1D4956B8}" srcOrd="0" destOrd="0" presId="urn:microsoft.com/office/officeart/2005/8/layout/hierarchy2"/>
    <dgm:cxn modelId="{792F3232-EFDB-4747-A10A-259B46B1F156}" type="presParOf" srcId="{5C6C82E5-ECB4-4EE9-98DA-EC1F5CA5A360}" destId="{639CEBE4-D82E-4373-8955-1C022B8D9FCD}" srcOrd="3" destOrd="0" presId="urn:microsoft.com/office/officeart/2005/8/layout/hierarchy2"/>
    <dgm:cxn modelId="{215BDF42-F221-4932-9A08-133D3638BDF4}" type="presParOf" srcId="{639CEBE4-D82E-4373-8955-1C022B8D9FCD}" destId="{D44AC1A0-0F69-43E1-B3A4-5B697DDBBFB2}" srcOrd="0" destOrd="0" presId="urn:microsoft.com/office/officeart/2005/8/layout/hierarchy2"/>
    <dgm:cxn modelId="{C2A62403-5F64-40C4-B54D-0E941B24AED8}" type="presParOf" srcId="{639CEBE4-D82E-4373-8955-1C022B8D9FCD}" destId="{65A38DF4-D215-46F9-8F3F-347E22899527}" srcOrd="1" destOrd="0" presId="urn:microsoft.com/office/officeart/2005/8/layout/hierarchy2"/>
    <dgm:cxn modelId="{8EC78699-F8D9-4EFC-8324-47CABDEF375C}" type="presParOf" srcId="{5C6C82E5-ECB4-4EE9-98DA-EC1F5CA5A360}" destId="{C9458820-21AE-45FA-B05D-7D96D5F35C78}" srcOrd="4" destOrd="0" presId="urn:microsoft.com/office/officeart/2005/8/layout/hierarchy2"/>
    <dgm:cxn modelId="{35D89C2F-0D56-43E5-A8DC-2280D15E92CB}" type="presParOf" srcId="{C9458820-21AE-45FA-B05D-7D96D5F35C78}" destId="{6999B24F-5C5E-4339-9DE8-A302BE480BD8}" srcOrd="0" destOrd="0" presId="urn:microsoft.com/office/officeart/2005/8/layout/hierarchy2"/>
    <dgm:cxn modelId="{0D179E0C-5472-45EB-B036-FCE231A6D3FE}" type="presParOf" srcId="{5C6C82E5-ECB4-4EE9-98DA-EC1F5CA5A360}" destId="{B4F63079-E7EE-4629-BF18-CC4CA13E0CB6}" srcOrd="5" destOrd="0" presId="urn:microsoft.com/office/officeart/2005/8/layout/hierarchy2"/>
    <dgm:cxn modelId="{C4187C14-364E-4F51-8AFB-82D83BA87C88}" type="presParOf" srcId="{B4F63079-E7EE-4629-BF18-CC4CA13E0CB6}" destId="{75D6107C-DF9F-40A0-B1B0-BB699F8A4972}" srcOrd="0" destOrd="0" presId="urn:microsoft.com/office/officeart/2005/8/layout/hierarchy2"/>
    <dgm:cxn modelId="{2FA0268D-700A-47A0-AF0F-BEE7983A9941}" type="presParOf" srcId="{B4F63079-E7EE-4629-BF18-CC4CA13E0CB6}" destId="{C6724C6E-B3E4-4850-BEF4-3F49E7346E5F}" srcOrd="1" destOrd="0" presId="urn:microsoft.com/office/officeart/2005/8/layout/hierarchy2"/>
    <dgm:cxn modelId="{580096DA-BCB3-4E96-964D-4073CD38FA53}" type="presParOf" srcId="{5C6C82E5-ECB4-4EE9-98DA-EC1F5CA5A360}" destId="{433E78B5-DD21-435D-B9F8-BB1B62AC5DAA}" srcOrd="6" destOrd="0" presId="urn:microsoft.com/office/officeart/2005/8/layout/hierarchy2"/>
    <dgm:cxn modelId="{152538CC-7538-493E-B375-B95D5D8C3281}" type="presParOf" srcId="{433E78B5-DD21-435D-B9F8-BB1B62AC5DAA}" destId="{E06058DB-A062-41B0-9F5C-F48F0B59A8A8}" srcOrd="0" destOrd="0" presId="urn:microsoft.com/office/officeart/2005/8/layout/hierarchy2"/>
    <dgm:cxn modelId="{9CC9EEC9-A4A1-4586-8666-15A7A78D79B8}" type="presParOf" srcId="{5C6C82E5-ECB4-4EE9-98DA-EC1F5CA5A360}" destId="{8D1474DA-526D-46FF-B7B6-8041179D27CF}" srcOrd="7" destOrd="0" presId="urn:microsoft.com/office/officeart/2005/8/layout/hierarchy2"/>
    <dgm:cxn modelId="{FDF27FE1-7957-4C2E-ABFC-81D56AEC108E}" type="presParOf" srcId="{8D1474DA-526D-46FF-B7B6-8041179D27CF}" destId="{DA6DFC08-064C-4EEF-96CE-154932528EB3}" srcOrd="0" destOrd="0" presId="urn:microsoft.com/office/officeart/2005/8/layout/hierarchy2"/>
    <dgm:cxn modelId="{6C5717C2-3D82-49E8-8060-49DB79691ADA}" type="presParOf" srcId="{8D1474DA-526D-46FF-B7B6-8041179D27CF}" destId="{312D8DCB-E303-4739-A30A-0B53F230BF8E}" srcOrd="1" destOrd="0" presId="urn:microsoft.com/office/officeart/2005/8/layout/hierarchy2"/>
    <dgm:cxn modelId="{874A4DED-5E50-42F9-959C-D56E1F4CA9C9}" type="presParOf" srcId="{5C6C82E5-ECB4-4EE9-98DA-EC1F5CA5A360}" destId="{9FAC1555-874F-4E91-B1C2-EE84A883211F}" srcOrd="8" destOrd="0" presId="urn:microsoft.com/office/officeart/2005/8/layout/hierarchy2"/>
    <dgm:cxn modelId="{2C620615-3FE5-4F5F-BF57-23B6DE382E40}" type="presParOf" srcId="{9FAC1555-874F-4E91-B1C2-EE84A883211F}" destId="{1C8FD321-655E-4CA0-B1FD-8B5456FD1FDD}" srcOrd="0" destOrd="0" presId="urn:microsoft.com/office/officeart/2005/8/layout/hierarchy2"/>
    <dgm:cxn modelId="{E8092DA6-E0E0-4E44-B0A7-2DB4A12E26FB}" type="presParOf" srcId="{5C6C82E5-ECB4-4EE9-98DA-EC1F5CA5A360}" destId="{6745217C-BE48-4CE0-B785-FECB72664C0E}" srcOrd="9" destOrd="0" presId="urn:microsoft.com/office/officeart/2005/8/layout/hierarchy2"/>
    <dgm:cxn modelId="{40C2A6BA-BBDA-4682-93C0-1DC38479E84A}" type="presParOf" srcId="{6745217C-BE48-4CE0-B785-FECB72664C0E}" destId="{E6EFC89C-BC89-4BE0-B1CE-80F7DCDA3C42}" srcOrd="0" destOrd="0" presId="urn:microsoft.com/office/officeart/2005/8/layout/hierarchy2"/>
    <dgm:cxn modelId="{45E11505-EF63-4739-AE47-6F01841E47B2}" type="presParOf" srcId="{6745217C-BE48-4CE0-B785-FECB72664C0E}" destId="{567A6D22-8DB8-40A8-B95A-556C6DF1C6AC}" srcOrd="1" destOrd="0" presId="urn:microsoft.com/office/officeart/2005/8/layout/hierarchy2"/>
    <dgm:cxn modelId="{BE35937B-C53B-4FA9-AD81-EE4FA7F6A037}" type="presParOf" srcId="{5C6C82E5-ECB4-4EE9-98DA-EC1F5CA5A360}" destId="{DC728BD4-BA37-42B6-A396-B2709BCD6C6D}" srcOrd="10" destOrd="0" presId="urn:microsoft.com/office/officeart/2005/8/layout/hierarchy2"/>
    <dgm:cxn modelId="{3E8FD497-7D01-472D-85B0-B14AA9314125}" type="presParOf" srcId="{DC728BD4-BA37-42B6-A396-B2709BCD6C6D}" destId="{54F01C9E-4E94-4B4F-985E-6EDEB555FD11}" srcOrd="0" destOrd="0" presId="urn:microsoft.com/office/officeart/2005/8/layout/hierarchy2"/>
    <dgm:cxn modelId="{B6663C64-E59D-4CB8-A9B3-11D36378D2D9}" type="presParOf" srcId="{5C6C82E5-ECB4-4EE9-98DA-EC1F5CA5A360}" destId="{133C93CF-6A97-4CE2-92FF-D17ED6218180}" srcOrd="11" destOrd="0" presId="urn:microsoft.com/office/officeart/2005/8/layout/hierarchy2"/>
    <dgm:cxn modelId="{C7BB9CD1-32DC-403D-90CA-4A577ECBEFB2}" type="presParOf" srcId="{133C93CF-6A97-4CE2-92FF-D17ED6218180}" destId="{FD697995-1CC5-4F10-850B-B0D7183AFDD0}" srcOrd="0" destOrd="0" presId="urn:microsoft.com/office/officeart/2005/8/layout/hierarchy2"/>
    <dgm:cxn modelId="{C98BD893-976D-4518-B65F-89594F5EBF28}" type="presParOf" srcId="{133C93CF-6A97-4CE2-92FF-D17ED6218180}" destId="{ABFF9ADD-73BE-418B-ADA0-FD099FB9BC7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B5164-291C-4089-BE94-0E2D17019FC4}">
      <dsp:nvSpPr>
        <dsp:cNvPr id="0" name=""/>
        <dsp:cNvSpPr/>
      </dsp:nvSpPr>
      <dsp:spPr>
        <a:xfrm>
          <a:off x="2867455" y="1994441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Arthritis </a:t>
          </a:r>
        </a:p>
      </dsp:txBody>
      <dsp:txXfrm>
        <a:off x="2884717" y="2011703"/>
        <a:ext cx="1144181" cy="554828"/>
      </dsp:txXfrm>
    </dsp:sp>
    <dsp:sp modelId="{97EBBA2A-6912-4CB7-9FB4-0443B8FB3332}">
      <dsp:nvSpPr>
        <dsp:cNvPr id="0" name=""/>
        <dsp:cNvSpPr/>
      </dsp:nvSpPr>
      <dsp:spPr>
        <a:xfrm rot="17148046">
          <a:off x="3416139" y="1448148"/>
          <a:ext cx="1731523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1731523" y="792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4238613" y="1412781"/>
        <a:ext cx="86576" cy="86576"/>
      </dsp:txXfrm>
    </dsp:sp>
    <dsp:sp modelId="{781B5F56-ABBC-40D4-8A53-DF7069A6132C}">
      <dsp:nvSpPr>
        <dsp:cNvPr id="0" name=""/>
        <dsp:cNvSpPr/>
      </dsp:nvSpPr>
      <dsp:spPr>
        <a:xfrm>
          <a:off x="4517642" y="328345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Degenerative </a:t>
          </a:r>
        </a:p>
      </dsp:txBody>
      <dsp:txXfrm>
        <a:off x="4534904" y="345607"/>
        <a:ext cx="1144181" cy="554828"/>
      </dsp:txXfrm>
    </dsp:sp>
    <dsp:sp modelId="{1FEB5842-8ED6-44E7-87F7-57133FC93C00}">
      <dsp:nvSpPr>
        <dsp:cNvPr id="0" name=""/>
        <dsp:cNvSpPr/>
      </dsp:nvSpPr>
      <dsp:spPr>
        <a:xfrm rot="19526193">
          <a:off x="5645820" y="452695"/>
          <a:ext cx="572535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72535" y="792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917775" y="446303"/>
        <a:ext cx="28626" cy="28626"/>
      </dsp:txXfrm>
    </dsp:sp>
    <dsp:sp modelId="{5C900659-AB69-44CD-B90D-4C80531A5318}">
      <dsp:nvSpPr>
        <dsp:cNvPr id="0" name=""/>
        <dsp:cNvSpPr/>
      </dsp:nvSpPr>
      <dsp:spPr>
        <a:xfrm>
          <a:off x="6167829" y="3535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Primary osteoarthritis</a:t>
          </a:r>
        </a:p>
      </dsp:txBody>
      <dsp:txXfrm>
        <a:off x="6185091" y="20797"/>
        <a:ext cx="1144181" cy="554828"/>
      </dsp:txXfrm>
    </dsp:sp>
    <dsp:sp modelId="{55D73893-4819-4FB7-8DF5-77AC5C2915DF}">
      <dsp:nvSpPr>
        <dsp:cNvPr id="0" name=""/>
        <dsp:cNvSpPr/>
      </dsp:nvSpPr>
      <dsp:spPr>
        <a:xfrm rot="2209084">
          <a:off x="5637611" y="791573"/>
          <a:ext cx="588953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88953" y="792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917364" y="784770"/>
        <a:ext cx="29447" cy="29447"/>
      </dsp:txXfrm>
    </dsp:sp>
    <dsp:sp modelId="{FBF2D0A7-7734-4B85-B1E1-4C8753E1BD97}">
      <dsp:nvSpPr>
        <dsp:cNvPr id="0" name=""/>
        <dsp:cNvSpPr/>
      </dsp:nvSpPr>
      <dsp:spPr>
        <a:xfrm>
          <a:off x="6167829" y="681290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Secondary osteoarthritis  </a:t>
          </a:r>
        </a:p>
      </dsp:txBody>
      <dsp:txXfrm>
        <a:off x="6185091" y="698552"/>
        <a:ext cx="1144181" cy="554828"/>
      </dsp:txXfrm>
    </dsp:sp>
    <dsp:sp modelId="{4515A929-9B83-40AA-ACA9-44882A14226B}">
      <dsp:nvSpPr>
        <dsp:cNvPr id="0" name=""/>
        <dsp:cNvSpPr/>
      </dsp:nvSpPr>
      <dsp:spPr>
        <a:xfrm rot="18289469">
          <a:off x="7169465" y="629168"/>
          <a:ext cx="825619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825619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61635" y="616448"/>
        <a:ext cx="41280" cy="41280"/>
      </dsp:txXfrm>
    </dsp:sp>
    <dsp:sp modelId="{DE24402B-8463-40E0-B50B-D638D006748D}">
      <dsp:nvSpPr>
        <dsp:cNvPr id="0" name=""/>
        <dsp:cNvSpPr/>
      </dsp:nvSpPr>
      <dsp:spPr>
        <a:xfrm>
          <a:off x="7818016" y="3535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Trauma</a:t>
          </a:r>
        </a:p>
      </dsp:txBody>
      <dsp:txXfrm>
        <a:off x="7835278" y="20797"/>
        <a:ext cx="1144181" cy="554828"/>
      </dsp:txXfrm>
    </dsp:sp>
    <dsp:sp modelId="{203FEDCE-BE37-496A-BCD2-06C081F9C9DD}">
      <dsp:nvSpPr>
        <dsp:cNvPr id="0" name=""/>
        <dsp:cNvSpPr/>
      </dsp:nvSpPr>
      <dsp:spPr>
        <a:xfrm>
          <a:off x="7346534" y="968045"/>
          <a:ext cx="471482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471482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70488" y="964179"/>
        <a:ext cx="23574" cy="23574"/>
      </dsp:txXfrm>
    </dsp:sp>
    <dsp:sp modelId="{874C751A-25AD-4BF8-8086-429CDDDC21BF}">
      <dsp:nvSpPr>
        <dsp:cNvPr id="0" name=""/>
        <dsp:cNvSpPr/>
      </dsp:nvSpPr>
      <dsp:spPr>
        <a:xfrm>
          <a:off x="7818016" y="681290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Avascular Necrosis</a:t>
          </a:r>
        </a:p>
      </dsp:txBody>
      <dsp:txXfrm>
        <a:off x="7835278" y="698552"/>
        <a:ext cx="1144181" cy="554828"/>
      </dsp:txXfrm>
    </dsp:sp>
    <dsp:sp modelId="{577F5ED6-3A80-452E-958C-9853E38AE895}">
      <dsp:nvSpPr>
        <dsp:cNvPr id="0" name=""/>
        <dsp:cNvSpPr/>
      </dsp:nvSpPr>
      <dsp:spPr>
        <a:xfrm rot="3310531">
          <a:off x="7169465" y="1306923"/>
          <a:ext cx="825619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825619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61635" y="1294204"/>
        <a:ext cx="41280" cy="41280"/>
      </dsp:txXfrm>
    </dsp:sp>
    <dsp:sp modelId="{26A22844-453E-4C8A-9729-FE70CB7FBE0A}">
      <dsp:nvSpPr>
        <dsp:cNvPr id="0" name=""/>
        <dsp:cNvSpPr/>
      </dsp:nvSpPr>
      <dsp:spPr>
        <a:xfrm>
          <a:off x="7818016" y="1359046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Neuropathic Joint Disease</a:t>
          </a:r>
        </a:p>
      </dsp:txBody>
      <dsp:txXfrm>
        <a:off x="7835278" y="1376308"/>
        <a:ext cx="1144181" cy="554828"/>
      </dsp:txXfrm>
    </dsp:sp>
    <dsp:sp modelId="{47223845-0818-46C8-A259-F0CF68FA20AB}">
      <dsp:nvSpPr>
        <dsp:cNvPr id="0" name=""/>
        <dsp:cNvSpPr/>
      </dsp:nvSpPr>
      <dsp:spPr>
        <a:xfrm rot="4444289">
          <a:off x="3422905" y="3107211"/>
          <a:ext cx="1717991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1717991" y="792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4238951" y="3072182"/>
        <a:ext cx="85899" cy="85899"/>
      </dsp:txXfrm>
    </dsp:sp>
    <dsp:sp modelId="{727288AC-1B1A-4B27-90A7-5494C518405D}">
      <dsp:nvSpPr>
        <dsp:cNvPr id="0" name=""/>
        <dsp:cNvSpPr/>
      </dsp:nvSpPr>
      <dsp:spPr>
        <a:xfrm>
          <a:off x="4517642" y="3646470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Inflammatory </a:t>
          </a:r>
        </a:p>
      </dsp:txBody>
      <dsp:txXfrm>
        <a:off x="4534904" y="3663732"/>
        <a:ext cx="1144181" cy="554828"/>
      </dsp:txXfrm>
    </dsp:sp>
    <dsp:sp modelId="{35887C2A-29E0-4544-948E-ED2F981BCBFC}">
      <dsp:nvSpPr>
        <dsp:cNvPr id="0" name=""/>
        <dsp:cNvSpPr/>
      </dsp:nvSpPr>
      <dsp:spPr>
        <a:xfrm rot="17421335">
          <a:off x="5254370" y="3297830"/>
          <a:ext cx="1355435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1355435" y="792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898202" y="3271865"/>
        <a:ext cx="67771" cy="67771"/>
      </dsp:txXfrm>
    </dsp:sp>
    <dsp:sp modelId="{5376A88D-85E0-413B-8DB7-36D624427F1E}">
      <dsp:nvSpPr>
        <dsp:cNvPr id="0" name=""/>
        <dsp:cNvSpPr/>
      </dsp:nvSpPr>
      <dsp:spPr>
        <a:xfrm>
          <a:off x="6167829" y="2375679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Seropositive </a:t>
          </a:r>
        </a:p>
      </dsp:txBody>
      <dsp:txXfrm>
        <a:off x="6185091" y="2392941"/>
        <a:ext cx="1144181" cy="554828"/>
      </dsp:txXfrm>
    </dsp:sp>
    <dsp:sp modelId="{FF6BE658-CDF3-444E-A7D0-CCA135158829}">
      <dsp:nvSpPr>
        <dsp:cNvPr id="0" name=""/>
        <dsp:cNvSpPr/>
      </dsp:nvSpPr>
      <dsp:spPr>
        <a:xfrm rot="19457599">
          <a:off x="7291959" y="2492995"/>
          <a:ext cx="580631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80631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67759" y="2486400"/>
        <a:ext cx="29031" cy="29031"/>
      </dsp:txXfrm>
    </dsp:sp>
    <dsp:sp modelId="{533EAB77-9D79-4BA8-A337-369B7B0FD792}">
      <dsp:nvSpPr>
        <dsp:cNvPr id="0" name=""/>
        <dsp:cNvSpPr/>
      </dsp:nvSpPr>
      <dsp:spPr>
        <a:xfrm>
          <a:off x="7818016" y="2036801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Rheumatoid Arthritis</a:t>
          </a:r>
        </a:p>
      </dsp:txBody>
      <dsp:txXfrm>
        <a:off x="7835278" y="2054063"/>
        <a:ext cx="1144181" cy="554828"/>
      </dsp:txXfrm>
    </dsp:sp>
    <dsp:sp modelId="{9937DC39-88E5-47DD-AC54-FFFA6C1BAE15}">
      <dsp:nvSpPr>
        <dsp:cNvPr id="0" name=""/>
        <dsp:cNvSpPr/>
      </dsp:nvSpPr>
      <dsp:spPr>
        <a:xfrm rot="2142401">
          <a:off x="7291959" y="2831873"/>
          <a:ext cx="580631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80631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67759" y="2825278"/>
        <a:ext cx="29031" cy="29031"/>
      </dsp:txXfrm>
    </dsp:sp>
    <dsp:sp modelId="{A2DD4B96-6DC6-43AD-AD2E-FF64D9F3DB80}">
      <dsp:nvSpPr>
        <dsp:cNvPr id="0" name=""/>
        <dsp:cNvSpPr/>
      </dsp:nvSpPr>
      <dsp:spPr>
        <a:xfrm>
          <a:off x="7818016" y="2714557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SLE</a:t>
          </a:r>
        </a:p>
      </dsp:txBody>
      <dsp:txXfrm>
        <a:off x="7835278" y="2731819"/>
        <a:ext cx="1144181" cy="554828"/>
      </dsp:txXfrm>
    </dsp:sp>
    <dsp:sp modelId="{F810E955-CA15-46C4-89BC-BB02EB28C0BC}">
      <dsp:nvSpPr>
        <dsp:cNvPr id="0" name=""/>
        <dsp:cNvSpPr/>
      </dsp:nvSpPr>
      <dsp:spPr>
        <a:xfrm rot="4178665">
          <a:off x="5254370" y="4568621"/>
          <a:ext cx="1355435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1355435" y="792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898202" y="4542656"/>
        <a:ext cx="67771" cy="67771"/>
      </dsp:txXfrm>
    </dsp:sp>
    <dsp:sp modelId="{4DA6761F-6957-48F9-BF07-0EF5C2BDAC2F}">
      <dsp:nvSpPr>
        <dsp:cNvPr id="0" name=""/>
        <dsp:cNvSpPr/>
      </dsp:nvSpPr>
      <dsp:spPr>
        <a:xfrm>
          <a:off x="6167829" y="4917262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Seronegative</a:t>
          </a:r>
        </a:p>
      </dsp:txBody>
      <dsp:txXfrm>
        <a:off x="6185091" y="4934524"/>
        <a:ext cx="1144181" cy="554828"/>
      </dsp:txXfrm>
    </dsp:sp>
    <dsp:sp modelId="{8F2DB543-3C1A-465C-AD41-360FE4B2A958}">
      <dsp:nvSpPr>
        <dsp:cNvPr id="0" name=""/>
        <dsp:cNvSpPr/>
      </dsp:nvSpPr>
      <dsp:spPr>
        <a:xfrm rot="17945813">
          <a:off x="7097498" y="4780420"/>
          <a:ext cx="969553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969553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58036" y="4764102"/>
        <a:ext cx="48477" cy="48477"/>
      </dsp:txXfrm>
    </dsp:sp>
    <dsp:sp modelId="{ABA08C2F-4E44-437E-B8A9-DA125C2ABD28}">
      <dsp:nvSpPr>
        <dsp:cNvPr id="0" name=""/>
        <dsp:cNvSpPr/>
      </dsp:nvSpPr>
      <dsp:spPr>
        <a:xfrm>
          <a:off x="7818016" y="4070067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Spondyloarthropathy</a:t>
          </a:r>
        </a:p>
      </dsp:txBody>
      <dsp:txXfrm>
        <a:off x="7835278" y="4087329"/>
        <a:ext cx="1144181" cy="554828"/>
      </dsp:txXfrm>
    </dsp:sp>
    <dsp:sp modelId="{9BC9B6D9-116A-4FB8-A690-45AD0411F323}">
      <dsp:nvSpPr>
        <dsp:cNvPr id="0" name=""/>
        <dsp:cNvSpPr/>
      </dsp:nvSpPr>
      <dsp:spPr>
        <a:xfrm rot="18289469">
          <a:off x="8819652" y="4017945"/>
          <a:ext cx="825619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825619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9211822" y="4005225"/>
        <a:ext cx="41280" cy="41280"/>
      </dsp:txXfrm>
    </dsp:sp>
    <dsp:sp modelId="{B6BF9A30-AF24-4DC4-91B4-8814F922EB97}">
      <dsp:nvSpPr>
        <dsp:cNvPr id="0" name=""/>
        <dsp:cNvSpPr/>
      </dsp:nvSpPr>
      <dsp:spPr>
        <a:xfrm>
          <a:off x="9468203" y="3392312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Ankylosing Spondylosis</a:t>
          </a:r>
        </a:p>
      </dsp:txBody>
      <dsp:txXfrm>
        <a:off x="9485465" y="3409574"/>
        <a:ext cx="1144181" cy="554828"/>
      </dsp:txXfrm>
    </dsp:sp>
    <dsp:sp modelId="{5DF7A3E6-B087-4C74-A487-72C576EA6C93}">
      <dsp:nvSpPr>
        <dsp:cNvPr id="0" name=""/>
        <dsp:cNvSpPr/>
      </dsp:nvSpPr>
      <dsp:spPr>
        <a:xfrm>
          <a:off x="8996721" y="4356823"/>
          <a:ext cx="471482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471482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9220675" y="4352957"/>
        <a:ext cx="23574" cy="23574"/>
      </dsp:txXfrm>
    </dsp:sp>
    <dsp:sp modelId="{8000C984-7648-40F2-AD3D-45B58DA9B652}">
      <dsp:nvSpPr>
        <dsp:cNvPr id="0" name=""/>
        <dsp:cNvSpPr/>
      </dsp:nvSpPr>
      <dsp:spPr>
        <a:xfrm>
          <a:off x="9468203" y="4070067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Psoriatic arthritis</a:t>
          </a:r>
        </a:p>
      </dsp:txBody>
      <dsp:txXfrm>
        <a:off x="9485465" y="4087329"/>
        <a:ext cx="1144181" cy="554828"/>
      </dsp:txXfrm>
    </dsp:sp>
    <dsp:sp modelId="{2507BFBD-3DDA-4AB1-90D3-59EEF12C517F}">
      <dsp:nvSpPr>
        <dsp:cNvPr id="0" name=""/>
        <dsp:cNvSpPr/>
      </dsp:nvSpPr>
      <dsp:spPr>
        <a:xfrm rot="3310531">
          <a:off x="8819652" y="4695700"/>
          <a:ext cx="825619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825619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9211822" y="4682981"/>
        <a:ext cx="41280" cy="41280"/>
      </dsp:txXfrm>
    </dsp:sp>
    <dsp:sp modelId="{C1A7A4DA-1813-474F-98F5-208A315830E5}">
      <dsp:nvSpPr>
        <dsp:cNvPr id="0" name=""/>
        <dsp:cNvSpPr/>
      </dsp:nvSpPr>
      <dsp:spPr>
        <a:xfrm>
          <a:off x="9468203" y="4747823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 err="1"/>
            <a:t>Reiters</a:t>
          </a:r>
          <a:r>
            <a:rPr lang="en-ZA" sz="1000" kern="1200" dirty="0"/>
            <a:t> syndrome</a:t>
          </a:r>
        </a:p>
      </dsp:txBody>
      <dsp:txXfrm>
        <a:off x="9485465" y="4765085"/>
        <a:ext cx="1144181" cy="554828"/>
      </dsp:txXfrm>
    </dsp:sp>
    <dsp:sp modelId="{2A7D921D-87C1-4F27-8250-247ABB979E93}">
      <dsp:nvSpPr>
        <dsp:cNvPr id="0" name=""/>
        <dsp:cNvSpPr/>
      </dsp:nvSpPr>
      <dsp:spPr>
        <a:xfrm rot="20413970">
          <a:off x="7331773" y="5119297"/>
          <a:ext cx="501003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01003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69750" y="5114693"/>
        <a:ext cx="25050" cy="25050"/>
      </dsp:txXfrm>
    </dsp:sp>
    <dsp:sp modelId="{1CC9682C-FA18-4CBD-BF85-7C53F873D9BA}">
      <dsp:nvSpPr>
        <dsp:cNvPr id="0" name=""/>
        <dsp:cNvSpPr/>
      </dsp:nvSpPr>
      <dsp:spPr>
        <a:xfrm>
          <a:off x="7818016" y="4747823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Crystal deposition arthropathy </a:t>
          </a:r>
        </a:p>
      </dsp:txBody>
      <dsp:txXfrm>
        <a:off x="7835278" y="4765085"/>
        <a:ext cx="1144181" cy="554828"/>
      </dsp:txXfrm>
    </dsp:sp>
    <dsp:sp modelId="{4861D2DA-EFBB-4C12-B361-C5EBC286BAA9}">
      <dsp:nvSpPr>
        <dsp:cNvPr id="0" name=""/>
        <dsp:cNvSpPr/>
      </dsp:nvSpPr>
      <dsp:spPr>
        <a:xfrm rot="3654187">
          <a:off x="7097498" y="5627614"/>
          <a:ext cx="969553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969553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558036" y="5611296"/>
        <a:ext cx="48477" cy="48477"/>
      </dsp:txXfrm>
    </dsp:sp>
    <dsp:sp modelId="{2434D9E0-3DD7-40AB-8296-1C593FF3361B}">
      <dsp:nvSpPr>
        <dsp:cNvPr id="0" name=""/>
        <dsp:cNvSpPr/>
      </dsp:nvSpPr>
      <dsp:spPr>
        <a:xfrm>
          <a:off x="7818016" y="5764456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Infection</a:t>
          </a:r>
        </a:p>
      </dsp:txBody>
      <dsp:txXfrm>
        <a:off x="7835278" y="5781718"/>
        <a:ext cx="1144181" cy="554828"/>
      </dsp:txXfrm>
    </dsp:sp>
    <dsp:sp modelId="{79D13449-742E-4782-905E-3E19EAE9CAE7}">
      <dsp:nvSpPr>
        <dsp:cNvPr id="0" name=""/>
        <dsp:cNvSpPr/>
      </dsp:nvSpPr>
      <dsp:spPr>
        <a:xfrm rot="19457599">
          <a:off x="8942146" y="5881772"/>
          <a:ext cx="580631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80631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9217946" y="5875178"/>
        <a:ext cx="29031" cy="29031"/>
      </dsp:txXfrm>
    </dsp:sp>
    <dsp:sp modelId="{4E68BC59-F10F-4352-8FC0-52F5C455CAC3}">
      <dsp:nvSpPr>
        <dsp:cNvPr id="0" name=""/>
        <dsp:cNvSpPr/>
      </dsp:nvSpPr>
      <dsp:spPr>
        <a:xfrm>
          <a:off x="9468203" y="5425578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Septic arthritis</a:t>
          </a:r>
        </a:p>
      </dsp:txBody>
      <dsp:txXfrm>
        <a:off x="9485465" y="5442840"/>
        <a:ext cx="1144181" cy="554828"/>
      </dsp:txXfrm>
    </dsp:sp>
    <dsp:sp modelId="{043DA682-3FE1-4C95-AAF7-7EF8E6CF5237}">
      <dsp:nvSpPr>
        <dsp:cNvPr id="0" name=""/>
        <dsp:cNvSpPr/>
      </dsp:nvSpPr>
      <dsp:spPr>
        <a:xfrm rot="2142401">
          <a:off x="8942146" y="6220650"/>
          <a:ext cx="580631" cy="15842"/>
        </a:xfrm>
        <a:custGeom>
          <a:avLst/>
          <a:gdLst/>
          <a:ahLst/>
          <a:cxnLst/>
          <a:rect l="0" t="0" r="0" b="0"/>
          <a:pathLst>
            <a:path>
              <a:moveTo>
                <a:pt x="0" y="7921"/>
              </a:moveTo>
              <a:lnTo>
                <a:pt x="580631" y="79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9217946" y="6214055"/>
        <a:ext cx="29031" cy="29031"/>
      </dsp:txXfrm>
    </dsp:sp>
    <dsp:sp modelId="{34D112B6-FAF4-4118-87D7-6594C738E407}">
      <dsp:nvSpPr>
        <dsp:cNvPr id="0" name=""/>
        <dsp:cNvSpPr/>
      </dsp:nvSpPr>
      <dsp:spPr>
        <a:xfrm>
          <a:off x="9468203" y="6103334"/>
          <a:ext cx="1178705" cy="5893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Tuberculosis</a:t>
          </a:r>
        </a:p>
      </dsp:txBody>
      <dsp:txXfrm>
        <a:off x="9485465" y="6120596"/>
        <a:ext cx="1144181" cy="554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667BA-07DC-45E7-8EAB-2C337F6779D4}">
      <dsp:nvSpPr>
        <dsp:cNvPr id="0" name=""/>
        <dsp:cNvSpPr/>
      </dsp:nvSpPr>
      <dsp:spPr>
        <a:xfrm>
          <a:off x="242118" y="1609891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Degenerative </a:t>
          </a:r>
        </a:p>
      </dsp:txBody>
      <dsp:txXfrm>
        <a:off x="283949" y="1651722"/>
        <a:ext cx="2772738" cy="1344538"/>
      </dsp:txXfrm>
    </dsp:sp>
    <dsp:sp modelId="{562E14C6-FF1D-48BA-9A49-BE01C81AD8A2}">
      <dsp:nvSpPr>
        <dsp:cNvPr id="0" name=""/>
        <dsp:cNvSpPr/>
      </dsp:nvSpPr>
      <dsp:spPr>
        <a:xfrm rot="19526193">
          <a:off x="2976075" y="1910215"/>
          <a:ext cx="13874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87446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635113" y="1895743"/>
        <a:ext cx="69372" cy="69372"/>
      </dsp:txXfrm>
    </dsp:sp>
    <dsp:sp modelId="{A31BB5B8-000E-4952-838C-682DA3041C32}">
      <dsp:nvSpPr>
        <dsp:cNvPr id="0" name=""/>
        <dsp:cNvSpPr/>
      </dsp:nvSpPr>
      <dsp:spPr>
        <a:xfrm>
          <a:off x="4241079" y="822767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Primary osteoarthritis</a:t>
          </a:r>
        </a:p>
      </dsp:txBody>
      <dsp:txXfrm>
        <a:off x="4282910" y="864598"/>
        <a:ext cx="2772738" cy="1344538"/>
      </dsp:txXfrm>
    </dsp:sp>
    <dsp:sp modelId="{2B5002E7-8529-4F3A-8065-D673B3E747EC}">
      <dsp:nvSpPr>
        <dsp:cNvPr id="0" name=""/>
        <dsp:cNvSpPr/>
      </dsp:nvSpPr>
      <dsp:spPr>
        <a:xfrm rot="2209084">
          <a:off x="2956182" y="2731430"/>
          <a:ext cx="142723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27232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634118" y="2715964"/>
        <a:ext cx="71361" cy="71361"/>
      </dsp:txXfrm>
    </dsp:sp>
    <dsp:sp modelId="{BD965055-967E-4E07-A632-04675A2BA444}">
      <dsp:nvSpPr>
        <dsp:cNvPr id="0" name=""/>
        <dsp:cNvSpPr/>
      </dsp:nvSpPr>
      <dsp:spPr>
        <a:xfrm>
          <a:off x="4241079" y="2465198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Secondary </a:t>
          </a:r>
          <a:r>
            <a:rPr lang="en-ZA" sz="3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osteoarthritis</a:t>
          </a:r>
          <a:r>
            <a:rPr lang="en-ZA" sz="3900" kern="1200" dirty="0"/>
            <a:t>  </a:t>
          </a:r>
        </a:p>
      </dsp:txBody>
      <dsp:txXfrm>
        <a:off x="4282910" y="2507029"/>
        <a:ext cx="2772738" cy="1344538"/>
      </dsp:txXfrm>
    </dsp:sp>
    <dsp:sp modelId="{B36C9836-46DE-46D7-8715-B80DECC4AEDF}">
      <dsp:nvSpPr>
        <dsp:cNvPr id="0" name=""/>
        <dsp:cNvSpPr/>
      </dsp:nvSpPr>
      <dsp:spPr>
        <a:xfrm rot="17692822">
          <a:off x="6310913" y="1927260"/>
          <a:ext cx="2715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715694" y="2021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900" kern="1200"/>
        </a:p>
      </dsp:txBody>
      <dsp:txXfrm>
        <a:off x="7600868" y="1879583"/>
        <a:ext cx="135784" cy="135784"/>
      </dsp:txXfrm>
    </dsp:sp>
    <dsp:sp modelId="{5624BE47-714F-477E-881B-AF8DA3369725}">
      <dsp:nvSpPr>
        <dsp:cNvPr id="0" name=""/>
        <dsp:cNvSpPr/>
      </dsp:nvSpPr>
      <dsp:spPr>
        <a:xfrm>
          <a:off x="8240040" y="1552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Post-traumatic</a:t>
          </a:r>
        </a:p>
      </dsp:txBody>
      <dsp:txXfrm>
        <a:off x="8281871" y="43383"/>
        <a:ext cx="2772738" cy="1344538"/>
      </dsp:txXfrm>
    </dsp:sp>
    <dsp:sp modelId="{8C503F4E-A74E-4450-8066-B1A3E78DC3A7}">
      <dsp:nvSpPr>
        <dsp:cNvPr id="0" name=""/>
        <dsp:cNvSpPr/>
      </dsp:nvSpPr>
      <dsp:spPr>
        <a:xfrm rot="19457599">
          <a:off x="6965226" y="2748476"/>
          <a:ext cx="140706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07067" y="2021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633584" y="2733514"/>
        <a:ext cx="70353" cy="70353"/>
      </dsp:txXfrm>
    </dsp:sp>
    <dsp:sp modelId="{5238692B-2E4E-473D-AFF7-B9FB6909564A}">
      <dsp:nvSpPr>
        <dsp:cNvPr id="0" name=""/>
        <dsp:cNvSpPr/>
      </dsp:nvSpPr>
      <dsp:spPr>
        <a:xfrm>
          <a:off x="8240040" y="1643982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Avascular Necrosis</a:t>
          </a:r>
        </a:p>
      </dsp:txBody>
      <dsp:txXfrm>
        <a:off x="8281871" y="1685813"/>
        <a:ext cx="2772738" cy="1344538"/>
      </dsp:txXfrm>
    </dsp:sp>
    <dsp:sp modelId="{738D315E-ECC6-48FA-9F67-DAB3741889AF}">
      <dsp:nvSpPr>
        <dsp:cNvPr id="0" name=""/>
        <dsp:cNvSpPr/>
      </dsp:nvSpPr>
      <dsp:spPr>
        <a:xfrm rot="2142401">
          <a:off x="6965226" y="3569691"/>
          <a:ext cx="140706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07067" y="2021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633584" y="3554729"/>
        <a:ext cx="70353" cy="70353"/>
      </dsp:txXfrm>
    </dsp:sp>
    <dsp:sp modelId="{67F351A5-1FA6-4F09-BA21-F93CF9A1D757}">
      <dsp:nvSpPr>
        <dsp:cNvPr id="0" name=""/>
        <dsp:cNvSpPr/>
      </dsp:nvSpPr>
      <dsp:spPr>
        <a:xfrm>
          <a:off x="8240040" y="3286413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Neuropathic Joint Disease</a:t>
          </a:r>
        </a:p>
      </dsp:txBody>
      <dsp:txXfrm>
        <a:off x="8281871" y="3328244"/>
        <a:ext cx="2772738" cy="1344538"/>
      </dsp:txXfrm>
    </dsp:sp>
    <dsp:sp modelId="{76928643-42CF-43BB-B553-070831C395B8}">
      <dsp:nvSpPr>
        <dsp:cNvPr id="0" name=""/>
        <dsp:cNvSpPr/>
      </dsp:nvSpPr>
      <dsp:spPr>
        <a:xfrm rot="3907178">
          <a:off x="6310913" y="4390906"/>
          <a:ext cx="2715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715694" y="2021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900" kern="1200"/>
        </a:p>
      </dsp:txBody>
      <dsp:txXfrm>
        <a:off x="7600868" y="4343229"/>
        <a:ext cx="135784" cy="135784"/>
      </dsp:txXfrm>
    </dsp:sp>
    <dsp:sp modelId="{76341D73-56B0-44E3-B639-449B7A56E9BA}">
      <dsp:nvSpPr>
        <dsp:cNvPr id="0" name=""/>
        <dsp:cNvSpPr/>
      </dsp:nvSpPr>
      <dsp:spPr>
        <a:xfrm>
          <a:off x="8240040" y="4928844"/>
          <a:ext cx="2856400" cy="1428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900" kern="1200" dirty="0"/>
            <a:t>Haemophilia </a:t>
          </a:r>
        </a:p>
      </dsp:txBody>
      <dsp:txXfrm>
        <a:off x="8281871" y="4970675"/>
        <a:ext cx="2772738" cy="13445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C1D9A-D609-4504-86DD-171AB17C95CB}">
      <dsp:nvSpPr>
        <dsp:cNvPr id="0" name=""/>
        <dsp:cNvSpPr/>
      </dsp:nvSpPr>
      <dsp:spPr>
        <a:xfrm>
          <a:off x="2726479" y="2524241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/>
            <a:t>Inflammatory </a:t>
          </a:r>
          <a:endParaRPr lang="en-ZA" sz="900" kern="1200" dirty="0"/>
        </a:p>
      </dsp:txBody>
      <dsp:txXfrm>
        <a:off x="2742539" y="2540301"/>
        <a:ext cx="1064557" cy="516218"/>
      </dsp:txXfrm>
    </dsp:sp>
    <dsp:sp modelId="{421C836B-0866-4889-A228-53F7107B64BA}">
      <dsp:nvSpPr>
        <dsp:cNvPr id="0" name=""/>
        <dsp:cNvSpPr/>
      </dsp:nvSpPr>
      <dsp:spPr>
        <a:xfrm rot="16983315">
          <a:off x="3071510" y="1845330"/>
          <a:ext cx="194196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941962" y="71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3993942" y="1803977"/>
        <a:ext cx="97098" cy="97098"/>
      </dsp:txXfrm>
    </dsp:sp>
    <dsp:sp modelId="{FC744657-C9C8-4A5A-8D8F-677C97EBA838}">
      <dsp:nvSpPr>
        <dsp:cNvPr id="0" name=""/>
        <dsp:cNvSpPr/>
      </dsp:nvSpPr>
      <dsp:spPr>
        <a:xfrm>
          <a:off x="4261827" y="632473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Seropositive </a:t>
          </a:r>
        </a:p>
      </dsp:txBody>
      <dsp:txXfrm>
        <a:off x="4277887" y="648533"/>
        <a:ext cx="1064557" cy="516218"/>
      </dsp:txXfrm>
    </dsp:sp>
    <dsp:sp modelId="{285B7D6F-E01C-4359-94BB-20AD8F99E364}">
      <dsp:nvSpPr>
        <dsp:cNvPr id="0" name=""/>
        <dsp:cNvSpPr/>
      </dsp:nvSpPr>
      <dsp:spPr>
        <a:xfrm rot="18289469">
          <a:off x="5193758" y="584151"/>
          <a:ext cx="768163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768163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58635" y="572143"/>
        <a:ext cx="38408" cy="38408"/>
      </dsp:txXfrm>
    </dsp:sp>
    <dsp:sp modelId="{B6D871D7-1ED2-4C83-AC3B-BF9E70634C1D}">
      <dsp:nvSpPr>
        <dsp:cNvPr id="0" name=""/>
        <dsp:cNvSpPr/>
      </dsp:nvSpPr>
      <dsp:spPr>
        <a:xfrm>
          <a:off x="5797175" y="1883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Rheumatoid Arthritis</a:t>
          </a:r>
        </a:p>
      </dsp:txBody>
      <dsp:txXfrm>
        <a:off x="5813235" y="17943"/>
        <a:ext cx="1064557" cy="516218"/>
      </dsp:txXfrm>
    </dsp:sp>
    <dsp:sp modelId="{8552710E-CC29-459E-B9EC-42544492EB6E}">
      <dsp:nvSpPr>
        <dsp:cNvPr id="0" name=""/>
        <dsp:cNvSpPr/>
      </dsp:nvSpPr>
      <dsp:spPr>
        <a:xfrm>
          <a:off x="5358504" y="899446"/>
          <a:ext cx="43867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438670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66873" y="895675"/>
        <a:ext cx="21933" cy="21933"/>
      </dsp:txXfrm>
    </dsp:sp>
    <dsp:sp modelId="{B6CC867D-3306-4A90-B881-AC2F2DD7630D}">
      <dsp:nvSpPr>
        <dsp:cNvPr id="0" name=""/>
        <dsp:cNvSpPr/>
      </dsp:nvSpPr>
      <dsp:spPr>
        <a:xfrm>
          <a:off x="5797175" y="632473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SLE</a:t>
          </a:r>
        </a:p>
      </dsp:txBody>
      <dsp:txXfrm>
        <a:off x="5813235" y="648533"/>
        <a:ext cx="1064557" cy="516218"/>
      </dsp:txXfrm>
    </dsp:sp>
    <dsp:sp modelId="{4329B45F-A143-4A20-9929-0F097768B146}">
      <dsp:nvSpPr>
        <dsp:cNvPr id="0" name=""/>
        <dsp:cNvSpPr/>
      </dsp:nvSpPr>
      <dsp:spPr>
        <a:xfrm rot="3310531">
          <a:off x="5193758" y="1214740"/>
          <a:ext cx="768163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768163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58635" y="1202732"/>
        <a:ext cx="38408" cy="38408"/>
      </dsp:txXfrm>
    </dsp:sp>
    <dsp:sp modelId="{8CA49DC9-E16D-4EC3-9C46-E4DADCBDF9AB}">
      <dsp:nvSpPr>
        <dsp:cNvPr id="0" name=""/>
        <dsp:cNvSpPr/>
      </dsp:nvSpPr>
      <dsp:spPr>
        <a:xfrm>
          <a:off x="5797175" y="1263062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Scleroderma</a:t>
          </a:r>
        </a:p>
      </dsp:txBody>
      <dsp:txXfrm>
        <a:off x="5813235" y="1279122"/>
        <a:ext cx="1064557" cy="516218"/>
      </dsp:txXfrm>
    </dsp:sp>
    <dsp:sp modelId="{A6FB5EBA-BADE-4742-8AAB-1A7BE8E6ECBC}">
      <dsp:nvSpPr>
        <dsp:cNvPr id="0" name=""/>
        <dsp:cNvSpPr/>
      </dsp:nvSpPr>
      <dsp:spPr>
        <a:xfrm rot="4616685">
          <a:off x="3071510" y="3737098"/>
          <a:ext cx="194196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941962" y="71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3993942" y="3695745"/>
        <a:ext cx="97098" cy="97098"/>
      </dsp:txXfrm>
    </dsp:sp>
    <dsp:sp modelId="{B8DF2857-4628-49FF-A768-E01620E2EFAA}">
      <dsp:nvSpPr>
        <dsp:cNvPr id="0" name=""/>
        <dsp:cNvSpPr/>
      </dsp:nvSpPr>
      <dsp:spPr>
        <a:xfrm>
          <a:off x="4261827" y="4416009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Seronegative </a:t>
          </a:r>
        </a:p>
      </dsp:txBody>
      <dsp:txXfrm>
        <a:off x="4277887" y="4432069"/>
        <a:ext cx="1064557" cy="516218"/>
      </dsp:txXfrm>
    </dsp:sp>
    <dsp:sp modelId="{37BF6039-03FA-4577-AEAF-ED5FA98E78CF}">
      <dsp:nvSpPr>
        <dsp:cNvPr id="0" name=""/>
        <dsp:cNvSpPr/>
      </dsp:nvSpPr>
      <dsp:spPr>
        <a:xfrm rot="17132988">
          <a:off x="4759655" y="3894746"/>
          <a:ext cx="1636368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636368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36930" y="3861032"/>
        <a:ext cx="81818" cy="81818"/>
      </dsp:txXfrm>
    </dsp:sp>
    <dsp:sp modelId="{02696CB1-E379-49A2-889D-DC57644C2376}">
      <dsp:nvSpPr>
        <dsp:cNvPr id="0" name=""/>
        <dsp:cNvSpPr/>
      </dsp:nvSpPr>
      <dsp:spPr>
        <a:xfrm>
          <a:off x="5797175" y="2839535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Spondyloarthropathy</a:t>
          </a:r>
        </a:p>
      </dsp:txBody>
      <dsp:txXfrm>
        <a:off x="5813235" y="2855595"/>
        <a:ext cx="1064557" cy="516218"/>
      </dsp:txXfrm>
    </dsp:sp>
    <dsp:sp modelId="{BC938706-7E32-4555-AB0D-367E6A15FC1C}">
      <dsp:nvSpPr>
        <dsp:cNvPr id="0" name=""/>
        <dsp:cNvSpPr/>
      </dsp:nvSpPr>
      <dsp:spPr>
        <a:xfrm rot="17692822">
          <a:off x="6591860" y="2633567"/>
          <a:ext cx="104265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04265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87121" y="2614696"/>
        <a:ext cx="52132" cy="52132"/>
      </dsp:txXfrm>
    </dsp:sp>
    <dsp:sp modelId="{E3891990-EE78-4A2B-8703-7E5F643BCE63}">
      <dsp:nvSpPr>
        <dsp:cNvPr id="0" name=""/>
        <dsp:cNvSpPr/>
      </dsp:nvSpPr>
      <dsp:spPr>
        <a:xfrm>
          <a:off x="7332523" y="1893651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Ankylosing Spondylosis</a:t>
          </a:r>
        </a:p>
      </dsp:txBody>
      <dsp:txXfrm>
        <a:off x="7348583" y="1909711"/>
        <a:ext cx="1064557" cy="516218"/>
      </dsp:txXfrm>
    </dsp:sp>
    <dsp:sp modelId="{50987A82-AA17-40D7-BF34-40241CE0C406}">
      <dsp:nvSpPr>
        <dsp:cNvPr id="0" name=""/>
        <dsp:cNvSpPr/>
      </dsp:nvSpPr>
      <dsp:spPr>
        <a:xfrm rot="19457599">
          <a:off x="6843075" y="2948861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2942552"/>
        <a:ext cx="27011" cy="27011"/>
      </dsp:txXfrm>
    </dsp:sp>
    <dsp:sp modelId="{9AAB93D7-35B1-4109-BD6F-DDF5B0ECFE22}">
      <dsp:nvSpPr>
        <dsp:cNvPr id="0" name=""/>
        <dsp:cNvSpPr/>
      </dsp:nvSpPr>
      <dsp:spPr>
        <a:xfrm>
          <a:off x="7332523" y="2524241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Psoriatic arthritis</a:t>
          </a:r>
        </a:p>
      </dsp:txBody>
      <dsp:txXfrm>
        <a:off x="7348583" y="2540301"/>
        <a:ext cx="1064557" cy="516218"/>
      </dsp:txXfrm>
    </dsp:sp>
    <dsp:sp modelId="{6C5216B9-D25B-4FDD-BB4D-BAA93132FB93}">
      <dsp:nvSpPr>
        <dsp:cNvPr id="0" name=""/>
        <dsp:cNvSpPr/>
      </dsp:nvSpPr>
      <dsp:spPr>
        <a:xfrm rot="2142401">
          <a:off x="6843075" y="3264156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3257847"/>
        <a:ext cx="27011" cy="27011"/>
      </dsp:txXfrm>
    </dsp:sp>
    <dsp:sp modelId="{FF521444-8BCD-4E90-8AC3-891D45C16748}">
      <dsp:nvSpPr>
        <dsp:cNvPr id="0" name=""/>
        <dsp:cNvSpPr/>
      </dsp:nvSpPr>
      <dsp:spPr>
        <a:xfrm>
          <a:off x="7332523" y="3154830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 err="1"/>
            <a:t>Reiters</a:t>
          </a:r>
          <a:r>
            <a:rPr lang="en-ZA" sz="900" kern="1200" dirty="0"/>
            <a:t> syndrome</a:t>
          </a:r>
        </a:p>
      </dsp:txBody>
      <dsp:txXfrm>
        <a:off x="7348583" y="3170890"/>
        <a:ext cx="1064557" cy="516218"/>
      </dsp:txXfrm>
    </dsp:sp>
    <dsp:sp modelId="{04278CF8-3E82-43CB-AF43-7362EC37FB02}">
      <dsp:nvSpPr>
        <dsp:cNvPr id="0" name=""/>
        <dsp:cNvSpPr/>
      </dsp:nvSpPr>
      <dsp:spPr>
        <a:xfrm rot="3907178">
          <a:off x="6591860" y="3579451"/>
          <a:ext cx="104265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04265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87121" y="3560580"/>
        <a:ext cx="52132" cy="52132"/>
      </dsp:txXfrm>
    </dsp:sp>
    <dsp:sp modelId="{DD314319-40EB-43E2-91BE-5A8B1F75A0CA}">
      <dsp:nvSpPr>
        <dsp:cNvPr id="0" name=""/>
        <dsp:cNvSpPr/>
      </dsp:nvSpPr>
      <dsp:spPr>
        <a:xfrm>
          <a:off x="7332523" y="3785420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Inflammatory Bowel dx</a:t>
          </a:r>
        </a:p>
      </dsp:txBody>
      <dsp:txXfrm>
        <a:off x="7348583" y="3801480"/>
        <a:ext cx="1064557" cy="516218"/>
      </dsp:txXfrm>
    </dsp:sp>
    <dsp:sp modelId="{CFB0F4B1-EB41-4CA1-8570-DFA083E4630B}">
      <dsp:nvSpPr>
        <dsp:cNvPr id="0" name=""/>
        <dsp:cNvSpPr/>
      </dsp:nvSpPr>
      <dsp:spPr>
        <a:xfrm rot="2142401">
          <a:off x="5307727" y="4840630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64334" y="4834320"/>
        <a:ext cx="27011" cy="27011"/>
      </dsp:txXfrm>
    </dsp:sp>
    <dsp:sp modelId="{8DDF5518-7CD2-4A23-91E0-EDBCDAB7A09C}">
      <dsp:nvSpPr>
        <dsp:cNvPr id="0" name=""/>
        <dsp:cNvSpPr/>
      </dsp:nvSpPr>
      <dsp:spPr>
        <a:xfrm>
          <a:off x="5797175" y="4731304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Crystal deposition arthropathy </a:t>
          </a:r>
        </a:p>
      </dsp:txBody>
      <dsp:txXfrm>
        <a:off x="5813235" y="4747364"/>
        <a:ext cx="1064557" cy="516218"/>
      </dsp:txXfrm>
    </dsp:sp>
    <dsp:sp modelId="{42042AFC-ADFB-42FE-B1A9-FE2426FD9593}">
      <dsp:nvSpPr>
        <dsp:cNvPr id="0" name=""/>
        <dsp:cNvSpPr/>
      </dsp:nvSpPr>
      <dsp:spPr>
        <a:xfrm rot="19457599">
          <a:off x="6843075" y="4840630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4834320"/>
        <a:ext cx="27011" cy="27011"/>
      </dsp:txXfrm>
    </dsp:sp>
    <dsp:sp modelId="{57029179-530F-42F1-813A-F6FB8820BCDB}">
      <dsp:nvSpPr>
        <dsp:cNvPr id="0" name=""/>
        <dsp:cNvSpPr/>
      </dsp:nvSpPr>
      <dsp:spPr>
        <a:xfrm>
          <a:off x="7332523" y="4416009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Gout </a:t>
          </a:r>
        </a:p>
      </dsp:txBody>
      <dsp:txXfrm>
        <a:off x="7348583" y="4432069"/>
        <a:ext cx="1064557" cy="516218"/>
      </dsp:txXfrm>
    </dsp:sp>
    <dsp:sp modelId="{8C614BE2-2B3F-463B-AE31-92AB7E6A6BD3}">
      <dsp:nvSpPr>
        <dsp:cNvPr id="0" name=""/>
        <dsp:cNvSpPr/>
      </dsp:nvSpPr>
      <dsp:spPr>
        <a:xfrm rot="2142401">
          <a:off x="6843075" y="5155924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5149615"/>
        <a:ext cx="27011" cy="27011"/>
      </dsp:txXfrm>
    </dsp:sp>
    <dsp:sp modelId="{5655A65B-A110-45FB-B367-4EDE6E25FC7A}">
      <dsp:nvSpPr>
        <dsp:cNvPr id="0" name=""/>
        <dsp:cNvSpPr/>
      </dsp:nvSpPr>
      <dsp:spPr>
        <a:xfrm>
          <a:off x="7332523" y="5046598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Pseudogout </a:t>
          </a:r>
        </a:p>
      </dsp:txBody>
      <dsp:txXfrm>
        <a:off x="7348583" y="5062658"/>
        <a:ext cx="1064557" cy="516218"/>
      </dsp:txXfrm>
    </dsp:sp>
    <dsp:sp modelId="{3670474F-4B27-42F0-A8A1-1DF7FD766662}">
      <dsp:nvSpPr>
        <dsp:cNvPr id="0" name=""/>
        <dsp:cNvSpPr/>
      </dsp:nvSpPr>
      <dsp:spPr>
        <a:xfrm rot="4467012">
          <a:off x="4759655" y="5471219"/>
          <a:ext cx="1636368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636368" y="71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5536930" y="5437506"/>
        <a:ext cx="81818" cy="81818"/>
      </dsp:txXfrm>
    </dsp:sp>
    <dsp:sp modelId="{0BB506CC-BEC6-446B-9653-6F4E3D7D1A5D}">
      <dsp:nvSpPr>
        <dsp:cNvPr id="0" name=""/>
        <dsp:cNvSpPr/>
      </dsp:nvSpPr>
      <dsp:spPr>
        <a:xfrm>
          <a:off x="5797175" y="5992483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Infection</a:t>
          </a:r>
        </a:p>
      </dsp:txBody>
      <dsp:txXfrm>
        <a:off x="5813235" y="6008543"/>
        <a:ext cx="1064557" cy="516218"/>
      </dsp:txXfrm>
    </dsp:sp>
    <dsp:sp modelId="{6B0F26CD-D035-4BC6-9125-D136919C5A58}">
      <dsp:nvSpPr>
        <dsp:cNvPr id="0" name=""/>
        <dsp:cNvSpPr/>
      </dsp:nvSpPr>
      <dsp:spPr>
        <a:xfrm rot="19457599">
          <a:off x="6843075" y="6101808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6095499"/>
        <a:ext cx="27011" cy="27011"/>
      </dsp:txXfrm>
    </dsp:sp>
    <dsp:sp modelId="{B8A26680-9C06-4D36-BA34-402AC7AD422B}">
      <dsp:nvSpPr>
        <dsp:cNvPr id="0" name=""/>
        <dsp:cNvSpPr/>
      </dsp:nvSpPr>
      <dsp:spPr>
        <a:xfrm>
          <a:off x="7332523" y="5677188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Septic arthritis</a:t>
          </a:r>
        </a:p>
      </dsp:txBody>
      <dsp:txXfrm>
        <a:off x="7348583" y="5693248"/>
        <a:ext cx="1064557" cy="516218"/>
      </dsp:txXfrm>
    </dsp:sp>
    <dsp:sp modelId="{ED65D8BB-76FA-49DB-8547-17E7E6D29542}">
      <dsp:nvSpPr>
        <dsp:cNvPr id="0" name=""/>
        <dsp:cNvSpPr/>
      </dsp:nvSpPr>
      <dsp:spPr>
        <a:xfrm rot="2142401">
          <a:off x="6843075" y="6417103"/>
          <a:ext cx="54022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40224" y="71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7099682" y="6410794"/>
        <a:ext cx="27011" cy="27011"/>
      </dsp:txXfrm>
    </dsp:sp>
    <dsp:sp modelId="{963C9A19-A920-4660-B42B-9B5EF6191F3E}">
      <dsp:nvSpPr>
        <dsp:cNvPr id="0" name=""/>
        <dsp:cNvSpPr/>
      </dsp:nvSpPr>
      <dsp:spPr>
        <a:xfrm>
          <a:off x="7332523" y="6307777"/>
          <a:ext cx="1096677" cy="548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900" kern="1200" dirty="0"/>
            <a:t>Tuberculosis</a:t>
          </a:r>
        </a:p>
      </dsp:txBody>
      <dsp:txXfrm>
        <a:off x="7348583" y="6323837"/>
        <a:ext cx="1064557" cy="5162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6279A-08EF-4DDD-9378-0FAD16A5F45E}">
      <dsp:nvSpPr>
        <dsp:cNvPr id="0" name=""/>
        <dsp:cNvSpPr/>
      </dsp:nvSpPr>
      <dsp:spPr>
        <a:xfrm>
          <a:off x="435656" y="1686993"/>
          <a:ext cx="1954702" cy="977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/>
            <a:t>Degenerative </a:t>
          </a:r>
        </a:p>
      </dsp:txBody>
      <dsp:txXfrm>
        <a:off x="464282" y="1715619"/>
        <a:ext cx="1897450" cy="920099"/>
      </dsp:txXfrm>
    </dsp:sp>
    <dsp:sp modelId="{05AEFAC8-A5ED-4ED1-9653-EB0814C5A39C}">
      <dsp:nvSpPr>
        <dsp:cNvPr id="0" name=""/>
        <dsp:cNvSpPr/>
      </dsp:nvSpPr>
      <dsp:spPr>
        <a:xfrm rot="17692822">
          <a:off x="1852093" y="1312488"/>
          <a:ext cx="185841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58413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2734839" y="1286243"/>
        <a:ext cx="92920" cy="92920"/>
      </dsp:txXfrm>
    </dsp:sp>
    <dsp:sp modelId="{31020AAF-B0E3-4E4E-BA0C-664DDE22F04B}">
      <dsp:nvSpPr>
        <dsp:cNvPr id="0" name=""/>
        <dsp:cNvSpPr/>
      </dsp:nvSpPr>
      <dsp:spPr>
        <a:xfrm>
          <a:off x="3172240" y="1062"/>
          <a:ext cx="1954702" cy="977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/>
            <a:t>Joint Space Narrowing</a:t>
          </a:r>
        </a:p>
      </dsp:txBody>
      <dsp:txXfrm>
        <a:off x="3200866" y="29688"/>
        <a:ext cx="1897450" cy="920099"/>
      </dsp:txXfrm>
    </dsp:sp>
    <dsp:sp modelId="{C3F8930D-9013-4E24-A43A-BEC3E12BF3CA}">
      <dsp:nvSpPr>
        <dsp:cNvPr id="0" name=""/>
        <dsp:cNvSpPr/>
      </dsp:nvSpPr>
      <dsp:spPr>
        <a:xfrm rot="19457599">
          <a:off x="2299855" y="1874465"/>
          <a:ext cx="96288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62889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2757227" y="1870608"/>
        <a:ext cx="48144" cy="48144"/>
      </dsp:txXfrm>
    </dsp:sp>
    <dsp:sp modelId="{93991858-2B3C-4A23-AD51-1DBC86ACCCC3}">
      <dsp:nvSpPr>
        <dsp:cNvPr id="0" name=""/>
        <dsp:cNvSpPr/>
      </dsp:nvSpPr>
      <dsp:spPr>
        <a:xfrm>
          <a:off x="3172240" y="1125016"/>
          <a:ext cx="1954702" cy="977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/>
            <a:t>Subchondral sclerosis</a:t>
          </a:r>
        </a:p>
      </dsp:txBody>
      <dsp:txXfrm>
        <a:off x="3200866" y="1153642"/>
        <a:ext cx="1897450" cy="920099"/>
      </dsp:txXfrm>
    </dsp:sp>
    <dsp:sp modelId="{B998D26D-9CB8-4627-ACC8-DE156F8EF960}">
      <dsp:nvSpPr>
        <dsp:cNvPr id="0" name=""/>
        <dsp:cNvSpPr/>
      </dsp:nvSpPr>
      <dsp:spPr>
        <a:xfrm rot="2142401">
          <a:off x="2299855" y="2436442"/>
          <a:ext cx="96288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62889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2757227" y="2432585"/>
        <a:ext cx="48144" cy="48144"/>
      </dsp:txXfrm>
    </dsp:sp>
    <dsp:sp modelId="{60798CA8-ABC1-4667-BD34-10334EC6F5B1}">
      <dsp:nvSpPr>
        <dsp:cNvPr id="0" name=""/>
        <dsp:cNvSpPr/>
      </dsp:nvSpPr>
      <dsp:spPr>
        <a:xfrm>
          <a:off x="3172240" y="2248970"/>
          <a:ext cx="1954702" cy="977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/>
            <a:t>Osteophytes </a:t>
          </a:r>
        </a:p>
      </dsp:txBody>
      <dsp:txXfrm>
        <a:off x="3200866" y="2277596"/>
        <a:ext cx="1897450" cy="920099"/>
      </dsp:txXfrm>
    </dsp:sp>
    <dsp:sp modelId="{D150D5C6-3D68-4281-A127-06BC5ED2F323}">
      <dsp:nvSpPr>
        <dsp:cNvPr id="0" name=""/>
        <dsp:cNvSpPr/>
      </dsp:nvSpPr>
      <dsp:spPr>
        <a:xfrm rot="3907178">
          <a:off x="1852093" y="2998419"/>
          <a:ext cx="185841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58413" y="20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/>
        </a:p>
      </dsp:txBody>
      <dsp:txXfrm>
        <a:off x="2734839" y="2972174"/>
        <a:ext cx="92920" cy="92920"/>
      </dsp:txXfrm>
    </dsp:sp>
    <dsp:sp modelId="{6A67E0AB-EC17-42FE-9B56-97E038BA6F09}">
      <dsp:nvSpPr>
        <dsp:cNvPr id="0" name=""/>
        <dsp:cNvSpPr/>
      </dsp:nvSpPr>
      <dsp:spPr>
        <a:xfrm>
          <a:off x="3172240" y="3372924"/>
          <a:ext cx="1954702" cy="977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/>
            <a:t>Subchondral cysts</a:t>
          </a:r>
        </a:p>
      </dsp:txBody>
      <dsp:txXfrm>
        <a:off x="3200866" y="3401550"/>
        <a:ext cx="1897450" cy="9200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2579F-9E4D-4A03-AB1E-CF3B0A0D5CC0}">
      <dsp:nvSpPr>
        <dsp:cNvPr id="0" name=""/>
        <dsp:cNvSpPr/>
      </dsp:nvSpPr>
      <dsp:spPr>
        <a:xfrm>
          <a:off x="2035782" y="2308489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Inflammatory </a:t>
          </a:r>
        </a:p>
      </dsp:txBody>
      <dsp:txXfrm>
        <a:off x="2059263" y="2331970"/>
        <a:ext cx="1556413" cy="754725"/>
      </dsp:txXfrm>
    </dsp:sp>
    <dsp:sp modelId="{123E9CB4-9AB2-475E-911D-2F7C4070898C}">
      <dsp:nvSpPr>
        <dsp:cNvPr id="0" name=""/>
        <dsp:cNvSpPr/>
      </dsp:nvSpPr>
      <dsp:spPr>
        <a:xfrm rot="17132988">
          <a:off x="2763622" y="1543592"/>
          <a:ext cx="239241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92419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kern="1200"/>
        </a:p>
      </dsp:txBody>
      <dsp:txXfrm>
        <a:off x="3900022" y="1497097"/>
        <a:ext cx="119620" cy="119620"/>
      </dsp:txXfrm>
    </dsp:sp>
    <dsp:sp modelId="{4AA8FC1B-9908-481D-9FCF-EA823CBBB1B7}">
      <dsp:nvSpPr>
        <dsp:cNvPr id="0" name=""/>
        <dsp:cNvSpPr/>
      </dsp:nvSpPr>
      <dsp:spPr>
        <a:xfrm>
          <a:off x="4280507" y="3638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Narrowing of joint space</a:t>
          </a:r>
        </a:p>
      </dsp:txBody>
      <dsp:txXfrm>
        <a:off x="4303988" y="27119"/>
        <a:ext cx="1556413" cy="754725"/>
      </dsp:txXfrm>
    </dsp:sp>
    <dsp:sp modelId="{84DC02C0-0561-4765-91A8-87AB6138337A}">
      <dsp:nvSpPr>
        <dsp:cNvPr id="0" name=""/>
        <dsp:cNvSpPr/>
      </dsp:nvSpPr>
      <dsp:spPr>
        <a:xfrm rot="17692822">
          <a:off x="3197636" y="2004562"/>
          <a:ext cx="152439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24392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921722" y="1979768"/>
        <a:ext cx="76219" cy="76219"/>
      </dsp:txXfrm>
    </dsp:sp>
    <dsp:sp modelId="{D44AC1A0-0F69-43E1-B3A4-5B697DDBBFB2}">
      <dsp:nvSpPr>
        <dsp:cNvPr id="0" name=""/>
        <dsp:cNvSpPr/>
      </dsp:nvSpPr>
      <dsp:spPr>
        <a:xfrm>
          <a:off x="4280507" y="925578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/>
            <a:t>Marginal bony erosions</a:t>
          </a:r>
          <a:endParaRPr lang="en-ZA" sz="1700" kern="1200" dirty="0"/>
        </a:p>
      </dsp:txBody>
      <dsp:txXfrm>
        <a:off x="4303988" y="949059"/>
        <a:ext cx="1556413" cy="754725"/>
      </dsp:txXfrm>
    </dsp:sp>
    <dsp:sp modelId="{C9458820-21AE-45FA-B05D-7D96D5F35C78}">
      <dsp:nvSpPr>
        <dsp:cNvPr id="0" name=""/>
        <dsp:cNvSpPr/>
      </dsp:nvSpPr>
      <dsp:spPr>
        <a:xfrm rot="19457599">
          <a:off x="3564920" y="2465532"/>
          <a:ext cx="7898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89824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940086" y="2459102"/>
        <a:ext cx="39491" cy="39491"/>
      </dsp:txXfrm>
    </dsp:sp>
    <dsp:sp modelId="{75D6107C-DF9F-40A0-B1B0-BB699F8A4972}">
      <dsp:nvSpPr>
        <dsp:cNvPr id="0" name=""/>
        <dsp:cNvSpPr/>
      </dsp:nvSpPr>
      <dsp:spPr>
        <a:xfrm>
          <a:off x="4280507" y="1847519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Articular destruction and deformity</a:t>
          </a:r>
        </a:p>
      </dsp:txBody>
      <dsp:txXfrm>
        <a:off x="4303988" y="1871000"/>
        <a:ext cx="1556413" cy="754725"/>
      </dsp:txXfrm>
    </dsp:sp>
    <dsp:sp modelId="{433E78B5-DD21-435D-B9F8-BB1B62AC5DAA}">
      <dsp:nvSpPr>
        <dsp:cNvPr id="0" name=""/>
        <dsp:cNvSpPr/>
      </dsp:nvSpPr>
      <dsp:spPr>
        <a:xfrm rot="2142401">
          <a:off x="3564920" y="2926503"/>
          <a:ext cx="7898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89824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940086" y="2920073"/>
        <a:ext cx="39491" cy="39491"/>
      </dsp:txXfrm>
    </dsp:sp>
    <dsp:sp modelId="{DA6DFC08-064C-4EEF-96CE-154932528EB3}">
      <dsp:nvSpPr>
        <dsp:cNvPr id="0" name=""/>
        <dsp:cNvSpPr/>
      </dsp:nvSpPr>
      <dsp:spPr>
        <a:xfrm>
          <a:off x="4280507" y="2769460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Periarticular </a:t>
          </a:r>
          <a:r>
            <a:rPr lang="en-ZA" sz="1700" kern="1200" dirty="0" err="1"/>
            <a:t>osteopaenia</a:t>
          </a:r>
          <a:endParaRPr lang="en-ZA" sz="1700" kern="1200" dirty="0"/>
        </a:p>
      </dsp:txBody>
      <dsp:txXfrm>
        <a:off x="4303988" y="2792941"/>
        <a:ext cx="1556413" cy="754725"/>
      </dsp:txXfrm>
    </dsp:sp>
    <dsp:sp modelId="{9FAC1555-874F-4E91-B1C2-EE84A883211F}">
      <dsp:nvSpPr>
        <dsp:cNvPr id="0" name=""/>
        <dsp:cNvSpPr/>
      </dsp:nvSpPr>
      <dsp:spPr>
        <a:xfrm rot="3907178">
          <a:off x="3197636" y="3387473"/>
          <a:ext cx="152439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24392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500" kern="1200"/>
        </a:p>
      </dsp:txBody>
      <dsp:txXfrm>
        <a:off x="3921722" y="3362679"/>
        <a:ext cx="76219" cy="76219"/>
      </dsp:txXfrm>
    </dsp:sp>
    <dsp:sp modelId="{E6EFC89C-BC89-4BE0-B1CE-80F7DCDA3C42}">
      <dsp:nvSpPr>
        <dsp:cNvPr id="0" name=""/>
        <dsp:cNvSpPr/>
      </dsp:nvSpPr>
      <dsp:spPr>
        <a:xfrm>
          <a:off x="4280507" y="3691400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Soft tissue swelling</a:t>
          </a:r>
        </a:p>
      </dsp:txBody>
      <dsp:txXfrm>
        <a:off x="4303988" y="3714881"/>
        <a:ext cx="1556413" cy="754725"/>
      </dsp:txXfrm>
    </dsp:sp>
    <dsp:sp modelId="{DC728BD4-BA37-42B6-A396-B2709BCD6C6D}">
      <dsp:nvSpPr>
        <dsp:cNvPr id="0" name=""/>
        <dsp:cNvSpPr/>
      </dsp:nvSpPr>
      <dsp:spPr>
        <a:xfrm rot="4467012">
          <a:off x="2763622" y="3848443"/>
          <a:ext cx="239241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92419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kern="1200"/>
        </a:p>
      </dsp:txBody>
      <dsp:txXfrm>
        <a:off x="3900022" y="3801948"/>
        <a:ext cx="119620" cy="119620"/>
      </dsp:txXfrm>
    </dsp:sp>
    <dsp:sp modelId="{FD697995-1CC5-4F10-850B-B0D7183AFDD0}">
      <dsp:nvSpPr>
        <dsp:cNvPr id="0" name=""/>
        <dsp:cNvSpPr/>
      </dsp:nvSpPr>
      <dsp:spPr>
        <a:xfrm>
          <a:off x="4280507" y="4613341"/>
          <a:ext cx="1603375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Symmetrical involvement</a:t>
          </a:r>
        </a:p>
      </dsp:txBody>
      <dsp:txXfrm>
        <a:off x="4303988" y="4636822"/>
        <a:ext cx="1556413" cy="754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2CB6B-82DE-44BA-A4EA-1178A131C2B2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4A8AC-F5D2-402E-B3F5-B4D35D84434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543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0EFAD-8B2E-424D-807D-18B02A227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574A5-41ED-487B-BD50-1C5189B92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C14B4-6F00-4BFF-A502-60A0F6E0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546A-06AE-4146-8CE8-3FF5648D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F2089-8B8E-4579-A163-2A2CA897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284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D186-1A7F-4803-BE73-17CF072F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7481-350B-4405-A92F-ADEA7556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5EC2B-D878-4C67-A85D-3D479B67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23E4-F3B1-4ADC-B4FF-22771F40C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574D1-4689-49A0-8237-5C6F7804D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3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36FC-65A6-4435-8A42-D8FE7F91A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D9CFA-F5D1-4B57-A36C-CF7B08C5E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9552D-F301-46A7-A3CF-3BF736EB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A6542-A938-4ECF-BF62-F480E6C9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A2D5D-C45B-489B-BE84-03937AB8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963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A58FA-B110-4FC3-B9EB-945DB121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8FE41-6702-44E3-B0A2-850C1D1CD2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E42A0-CD34-4D13-9883-A1624C368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2C96-0AA2-46F4-AE00-DA90B24A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F39BC-66CB-4640-821E-FED9DDEC1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3CA09-DE18-4AAC-993D-F4477E80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22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4948-3BE6-488B-A215-CAD9E324F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18513-3AC1-43FE-A212-B721E2BC3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32045-108C-42F9-8E4B-2DA1A3CA0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955296-91B9-4BEF-9EFD-41D684BF89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B54092-EEC8-4913-97FC-4EF7EA003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2499BB-0F40-4A44-A386-80FD193A2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25339F-A0F4-469E-9980-AD021270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B637E-4258-4474-9400-26FF2153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9809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451C0-BA28-4EEB-A5EE-EB44C615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BFA0A-72BD-4AC1-A029-3D694B819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C539F-7936-4F8B-88BE-32E6FB01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4BBF1-EC69-45A9-B1AD-A451AFD65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000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E474CE-DECD-4889-842D-ABD031D1B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BC6176-224D-49D4-8EA6-1B47153F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8CBD9-4288-4AEE-8BB1-44CFCB93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659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F938-0D04-4678-B7EE-9DBD8F411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A968E-8513-4D1B-8D90-FD7400430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A26CE-88F5-4AFD-8015-989651473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188D8-C743-4D7D-AA87-A1D82780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156F-D683-4394-B10D-1A6F6149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373A1-DDB0-43CD-A29B-B7B33247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6572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1CD8-2A89-405A-863C-A786B12E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9E19B1-EE92-4E2F-8844-27867A1B4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04C07-2845-43DB-B217-43CD5883C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5E00C-A6B0-4252-9115-48699F68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4160B-B9DD-4494-AEE2-F1C2A8D5D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348F-7EA2-40B7-B430-DA50D223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29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501AB-D050-49A0-8F16-1BBEA42C0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C8CCF-D79C-4E0D-9AA3-AED0C36FC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ED639-B1CD-4443-8272-B25EBEA5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2C047-0B1D-487E-9501-6A0801441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91FFA-8E54-46BE-A461-7BFB180B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651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28198C-8968-48F9-AC1F-008A5A447F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76734-2E65-4A72-BD14-258DCFFF0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95183-EA26-420E-84C2-6D275385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D2122-A5FD-41EA-A9F3-BA0BFADF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0DCAF-B2AC-4B9B-BE23-3B138938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186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CE32C9-EF7F-4E53-BDE5-1F52B235E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35D83-6774-43DD-8152-8A82B58AD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D3DC2-37C5-4AD2-90F3-48C86257C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66089-EACD-44A1-9CD0-D0AA7BD148CC}" type="datetimeFigureOut">
              <a:rPr lang="en-ZA" smtClean="0"/>
              <a:t>2021/10/13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93579-1B6E-40A2-81C7-3C2E5D345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5EE80-1255-4ABC-B1C9-3AE9A94B3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6118F-9347-4CB9-89EA-B65756AC0F0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242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81945-0974-443F-9CEB-747577F20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Approach to arthritis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2900A-28A9-4372-A6D4-E52EB13C8E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Dr Sarah Swartbooi</a:t>
            </a:r>
          </a:p>
          <a:p>
            <a:r>
              <a:rPr lang="en-ZA" dirty="0"/>
              <a:t>14/10/21</a:t>
            </a:r>
          </a:p>
        </p:txBody>
      </p:sp>
    </p:spTree>
    <p:extLst>
      <p:ext uri="{BB962C8B-B14F-4D97-AF65-F5344CB8AC3E}">
        <p14:creationId xmlns:p14="http://schemas.microsoft.com/office/powerpoint/2010/main" val="13357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DCB218-7D2F-4E11-9A4C-4689A5C6B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344" y="643467"/>
            <a:ext cx="86373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2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3FD984-A6C4-4599-B44B-E9D9063A1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96" b="1706"/>
          <a:stretch/>
        </p:blipFill>
        <p:spPr>
          <a:xfrm>
            <a:off x="2813538" y="643467"/>
            <a:ext cx="6638525" cy="547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02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57C25D-EE59-4BC9-BEE6-E37C4695398F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36348" y="1176139"/>
            <a:ext cx="10182422" cy="450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0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93CCF-4983-499E-A4B1-B03C8B1F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Arthritis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D949B-17B9-489A-958C-8469DC6CE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chronic disorder characterized by </a:t>
            </a:r>
          </a:p>
          <a:p>
            <a:r>
              <a:rPr lang="en-GB" dirty="0"/>
              <a:t>Softening and disintegration of articular cartilage</a:t>
            </a:r>
          </a:p>
          <a:p>
            <a:r>
              <a:rPr lang="en-GB" dirty="0"/>
              <a:t>Associated reactive phenomena </a:t>
            </a:r>
          </a:p>
          <a:p>
            <a:pPr lvl="1"/>
            <a:r>
              <a:rPr lang="en-GB" dirty="0"/>
              <a:t>osteoblastic activity in the subarticular bone</a:t>
            </a:r>
          </a:p>
          <a:p>
            <a:pPr lvl="1"/>
            <a:r>
              <a:rPr lang="en-GB" dirty="0"/>
              <a:t>new growth of cartilage and bone (osteophytes) at the joint margins</a:t>
            </a:r>
          </a:p>
          <a:p>
            <a:pPr lvl="1"/>
            <a:r>
              <a:rPr lang="en-GB" dirty="0"/>
              <a:t>capsular fibrosis</a:t>
            </a:r>
            <a:endParaRPr lang="en-ZA" dirty="0"/>
          </a:p>
          <a:p>
            <a:pPr lvl="1"/>
            <a:r>
              <a:rPr lang="en-GB" dirty="0"/>
              <a:t>vascular congestion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202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0DC817B-DB69-41C3-B7DA-5182625D44E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95265676"/>
              </p:ext>
            </p:extLst>
          </p:nvPr>
        </p:nvGraphicFramePr>
        <p:xfrm>
          <a:off x="-1322363" y="0"/>
          <a:ext cx="13514364" cy="6696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25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68B5164-291C-4089-BE94-0E2D17019F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EBBA2A-6912-4CB7-9FB4-0443B8FB33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1B5F56-ABBC-40D4-8A53-DF7069A6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7223845-0818-46C8-A259-F0CF68FA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27288AC-1B1A-4B27-90A7-5494C5184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EB5842-8ED6-44E7-87F7-57133FC93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900659-AB69-44CD-B90D-4C80531A5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5D73893-4819-4FB7-8DF5-77AC5C291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F2D0A7-7734-4B85-B1E1-4C8753E1B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887C2A-29E0-4544-948E-ED2F981BC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76A88D-85E0-413B-8DB7-36D624427F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10E955-CA15-46C4-89BC-BB02EB28C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A6761F-6957-48F9-BF07-0EF5C2BD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15A929-9B83-40AA-ACA9-44882A142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24402B-8463-40E0-B50B-D638D0067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3FEDCE-BE37-496A-BCD2-06C081F9C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74C751A-25AD-4BF8-8086-429CDDDC2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7F5ED6-3A80-452E-958C-9853E38AE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A22844-453E-4C8A-9729-FE70CB7FB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6BE658-CDF3-444E-A7D0-CCA1351588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3EAB77-9D79-4BA8-A337-369B7B0FD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37DC39-88E5-47DD-AC54-FFFA6C1B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2DD4B96-6DC6-43AD-AD2E-FF64D9F3D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F2DB543-3C1A-465C-AD41-360FE4B2A9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A08C2F-4E44-437E-B8A9-DA125C2ABD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7D921D-87C1-4F27-8250-247ABB979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C9682C-FA18-4CBD-BF85-7C53F873D9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61D2DA-EFBB-4C12-B361-C5EBC286B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434D9E0-3DD7-40AB-8296-1C593FF33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BC9B6D9-116A-4FB8-A690-45AD0411F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BF9A30-AF24-4DC4-91B4-8814F922E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F7A3E6-B087-4C74-A487-72C576EA6C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000C984-7648-40F2-AD3D-45B58DA9B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07BFBD-3DDA-4AB1-90D3-59EEF12C5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A7A4DA-1813-474F-98F5-208A315830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D13449-742E-4782-905E-3E19EAE9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E68BC59-F10F-4352-8FC0-52F5C455C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3DA682-3FE1-4C95-AAF7-7EF8E6CF5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D112B6-FAF4-4118-87D7-6594C738E4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lvlAtOnc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2A8174C-13AA-46C2-91E0-83B969855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99943"/>
              </p:ext>
            </p:extLst>
          </p:nvPr>
        </p:nvGraphicFramePr>
        <p:xfrm>
          <a:off x="225083" y="239150"/>
          <a:ext cx="11338560" cy="6358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267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98667BA-07DC-45E7-8EAB-2C337F677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2E14C6-FF1D-48BA-9A49-BE01C81AD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1BB5B8-000E-4952-838C-682DA3041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5002E7-8529-4F3A-8065-D673B3E74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965055-967E-4E07-A632-04675A2BA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6C9836-46DE-46D7-8715-B80DECC4A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24BE47-714F-477E-881B-AF8DA3369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503F4E-A74E-4450-8066-B1A3E78DC3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38692B-2E4E-473D-AFF7-B9FB69095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38D315E-ECC6-48FA-9F67-DAB3741889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F351A5-1FA6-4F09-BA21-F93CF9A1D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6928643-42CF-43BB-B553-070831C395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6341D73-56B0-44E3-B639-449B7A56E9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E5DBBF7-84F9-46B7-A8FE-CEB8CDE86E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383748"/>
              </p:ext>
            </p:extLst>
          </p:nvPr>
        </p:nvGraphicFramePr>
        <p:xfrm>
          <a:off x="-1659988" y="0"/>
          <a:ext cx="1115568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871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EC1D9A-D609-4504-86DD-171AB17C95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1C836B-0866-4889-A228-53F7107B64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744657-C9C8-4A5A-8D8F-677C97EBA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B5EBA-BADE-4742-8AAB-1A7BE8E6EC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DF2857-4628-49FF-A768-E01620E2E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5B7D6F-E01C-4359-94BB-20AD8F99E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D871D7-1ED2-4C83-AC3B-BF9E70634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52710E-CC29-459E-B9EC-42544492E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CC867D-3306-4A90-B881-AC2F2DD763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29B45F-A143-4A20-9929-0F097768B1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A49DC9-E16D-4EC3-9C46-E4DADCBDF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BF6039-03FA-4577-AEAF-ED5FA98E7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696CB1-E379-49A2-889D-DC57644C2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B0F4B1-EB41-4CA1-8570-DFA083E463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DF5518-7CD2-4A23-91E0-EDBCDAB7A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70474F-4B27-42F0-A8A1-1DF7FD7666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B506CC-BEC6-446B-9653-6F4E3D7D1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938706-7E32-4555-AB0D-367E6A15F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891990-EE78-4A2B-8703-7E5F643BC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987A82-AA17-40D7-BF34-40241CE0C4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AB93D7-35B1-4109-BD6F-DDF5B0ECF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5216B9-D25B-4FDD-BB4D-BAA93132F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521444-8BCD-4E90-8AC3-891D45C16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278CF8-3E82-43CB-AF43-7362EC37FB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314319-40EB-43E2-91BE-5A8B1F75A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042AFC-ADFB-42FE-B1A9-FE2426FD9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029179-530F-42F1-813A-F6FB8820B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614BE2-2B3F-463B-AE31-92AB7E6A6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55A65B-A110-45FB-B367-4EDE6E25F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0F26CD-D035-4BC6-9125-D136919C5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A26680-9C06-4D36-BA34-402AC7AD4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65D8BB-76FA-49DB-8547-17E7E6D295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3C9A19-A920-4660-B42B-9B5EF6191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05D-0250-4BAB-8156-8589ADE66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Osteoarthritis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497AB-E6C4-42BE-9E16-56487BEA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i="0" u="none" strike="noStrike" baseline="0" dirty="0"/>
              <a:t>Definition</a:t>
            </a:r>
            <a:endParaRPr lang="en-GB" sz="1800" dirty="0"/>
          </a:p>
          <a:p>
            <a:pPr lvl="1"/>
            <a:r>
              <a:rPr lang="en-GB" sz="1800" b="0" i="0" u="none" strike="noStrike" baseline="0" dirty="0"/>
              <a:t>Degenerative joint disorder with progressive loss of articular cartilage</a:t>
            </a:r>
          </a:p>
          <a:p>
            <a:pPr marL="0" indent="0">
              <a:buNone/>
            </a:pPr>
            <a:endParaRPr lang="en-GB" sz="1800" b="0" i="0" u="none" strike="noStrike" baseline="0" dirty="0"/>
          </a:p>
          <a:p>
            <a:pPr marL="0" indent="0">
              <a:buNone/>
            </a:pPr>
            <a:r>
              <a:rPr lang="en-ZA" sz="1800" b="1" i="0" u="none" strike="noStrike" baseline="0" dirty="0"/>
              <a:t>Incidence </a:t>
            </a:r>
            <a:endParaRPr lang="en-ZA" sz="1800" b="0" i="0" u="none" strike="noStrike" baseline="0" dirty="0"/>
          </a:p>
          <a:p>
            <a:pPr lvl="1"/>
            <a:r>
              <a:rPr lang="en-GB" sz="1800" b="0" i="0" u="none" strike="noStrike" baseline="0" dirty="0"/>
              <a:t>Most common joint disorder – universal disease </a:t>
            </a:r>
          </a:p>
          <a:p>
            <a:pPr lvl="1"/>
            <a:r>
              <a:rPr lang="en-ZA" sz="1800" b="1" i="0" u="none" strike="noStrike" baseline="0" dirty="0"/>
              <a:t>Age</a:t>
            </a:r>
            <a:r>
              <a:rPr lang="en-ZA" sz="1800" b="0" i="0" u="none" strike="noStrike" baseline="0" dirty="0"/>
              <a:t>: prevalence ↑ with age </a:t>
            </a:r>
          </a:p>
          <a:p>
            <a:pPr lvl="1"/>
            <a:r>
              <a:rPr lang="en-ZA" sz="1800" b="0" i="0" u="none" strike="noStrike" baseline="0" dirty="0"/>
              <a:t>80% symptomatic &gt; 75 years </a:t>
            </a:r>
          </a:p>
          <a:p>
            <a:pPr marL="0" indent="0">
              <a:buNone/>
            </a:pPr>
            <a:endParaRPr lang="en-ZA" sz="1800" b="0" i="0" u="none" strike="noStrike" baseline="0" dirty="0"/>
          </a:p>
          <a:p>
            <a:pPr marL="0" indent="0">
              <a:buNone/>
            </a:pPr>
            <a:r>
              <a:rPr lang="en-ZA" sz="1800" b="1" i="0" u="none" strike="noStrike" baseline="0" dirty="0"/>
              <a:t>Gender </a:t>
            </a:r>
            <a:endParaRPr lang="en-ZA" sz="1800" b="0" i="0" u="none" strike="noStrike" baseline="0" dirty="0"/>
          </a:p>
          <a:p>
            <a:pPr lvl="1"/>
            <a:r>
              <a:rPr lang="en-ZA" sz="1800" b="0" i="0" u="none" strike="noStrike" baseline="0" dirty="0"/>
              <a:t>Male = female </a:t>
            </a:r>
          </a:p>
          <a:p>
            <a:pPr lvl="1"/>
            <a:r>
              <a:rPr lang="en-ZA" sz="1800" b="0" i="0" u="none" strike="noStrike" baseline="0" dirty="0"/>
              <a:t>Females more symptomatic </a:t>
            </a:r>
          </a:p>
          <a:p>
            <a:endParaRPr lang="en-ZA" sz="1800" b="0" i="0" u="none" strike="noStrike" baseline="0" dirty="0"/>
          </a:p>
          <a:p>
            <a:pPr marL="0" indent="0">
              <a:buNone/>
            </a:pPr>
            <a:r>
              <a:rPr lang="en-GB" sz="1800" b="1" i="0" u="none" strike="noStrike" baseline="0" dirty="0"/>
              <a:t>Site</a:t>
            </a:r>
          </a:p>
          <a:p>
            <a:pPr lvl="1"/>
            <a:r>
              <a:rPr lang="en-GB" sz="1800" b="0" i="0" u="none" strike="noStrike" baseline="0" dirty="0"/>
              <a:t>hip, knee, spine most commonly involved </a:t>
            </a:r>
            <a:endParaRPr lang="en-ZA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65E486-E508-4D72-BE3D-98A0F5E453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33"/>
          <a:stretch/>
        </p:blipFill>
        <p:spPr>
          <a:xfrm>
            <a:off x="6747942" y="2144076"/>
            <a:ext cx="5291787" cy="471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8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1D1C-54BA-445B-98D7-AF81807A8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24385-26D3-4C3F-8E88-4ED4B47D7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ZA" sz="2400" b="1" i="0" u="none" strike="noStrike" baseline="0" dirty="0">
                <a:solidFill>
                  <a:srgbClr val="000000"/>
                </a:solidFill>
              </a:rPr>
              <a:t>Systemic predisposition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Genetics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Age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Gender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Diet and obesity</a:t>
            </a:r>
          </a:p>
          <a:p>
            <a:pPr marL="0" indent="0" algn="l">
              <a:buNone/>
            </a:pPr>
            <a:r>
              <a:rPr lang="en-ZA" sz="2400" b="1" i="0" u="none" strike="noStrike" baseline="0" dirty="0"/>
              <a:t>Local biomechanical factors</a:t>
            </a:r>
          </a:p>
          <a:p>
            <a:pPr marL="457200" lvl="1" indent="0">
              <a:buNone/>
            </a:pPr>
            <a:r>
              <a:rPr lang="en-GB" sz="1800" b="0" i="0" u="none" strike="noStrike" baseline="0" dirty="0"/>
              <a:t>• Abnormal joint shape and size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Previous injury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Neuromuscular problems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Obesity</a:t>
            </a:r>
          </a:p>
          <a:p>
            <a:pPr marL="457200" lvl="1" indent="0">
              <a:buNone/>
            </a:pPr>
            <a:r>
              <a:rPr lang="en-ZA" sz="1800" b="0" i="0" u="none" strike="noStrike" baseline="0" dirty="0"/>
              <a:t>• Loading/occupational factors</a:t>
            </a:r>
          </a:p>
          <a:p>
            <a:pPr marL="0" indent="0" algn="l">
              <a:buNone/>
            </a:pPr>
            <a:r>
              <a:rPr lang="en-ZA" sz="2400" b="1" i="0" u="none" strike="noStrike" baseline="0" dirty="0">
                <a:solidFill>
                  <a:srgbClr val="000000"/>
                </a:solidFill>
              </a:rPr>
              <a:t>Bone mineral density</a:t>
            </a:r>
            <a:endParaRPr lang="en-ZA" sz="1800" b="1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7F51A-2905-4BC8-8137-66DD2E37B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515" y="681037"/>
            <a:ext cx="7186681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21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350A-09F5-484B-A39F-CBE7D883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66F4F-ED6E-46E0-990E-E2AC10289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982" y="1431730"/>
            <a:ext cx="10515600" cy="4884664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en-ZA" sz="8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Articular cartilage</a:t>
            </a:r>
            <a:endParaRPr lang="en-ZA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Increased water content </a:t>
            </a: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subsequent decrease in modulus of elasticity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Increased proteoglycan content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Disrupted collagen orientation and organisation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en-ZA" sz="8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Synovium and joint capsule</a:t>
            </a:r>
            <a:endParaRPr lang="en-ZA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Becomes inflamed and thickened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Increased vascularity of synovium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en-ZA" sz="8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endParaRPr lang="en-ZA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Subchondral bone attempts to remodel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 fontAlgn="base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Lytic lesions with sclerotic edges form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fontAlgn="base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ZA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Osteophyte formation</a:t>
            </a:r>
            <a:endParaRPr lang="en-Z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687162-5C8D-4CF1-B697-048D32AEC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69"/>
          <a:stretch/>
        </p:blipFill>
        <p:spPr>
          <a:xfrm>
            <a:off x="7256950" y="66211"/>
            <a:ext cx="4096850" cy="666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6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D57E4C-6291-4982-A7AD-7A9D3D1CB9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13724" y="643467"/>
            <a:ext cx="776455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3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F797B4-B9B0-45F0-92C6-6C12D367C33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1903"/>
          <a:stretch/>
        </p:blipFill>
        <p:spPr>
          <a:xfrm>
            <a:off x="2369534" y="749507"/>
            <a:ext cx="7452931" cy="546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40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CB965A-A42F-416E-9856-92E95E8D7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706"/>
          <a:stretch/>
        </p:blipFill>
        <p:spPr>
          <a:xfrm>
            <a:off x="2818902" y="643467"/>
            <a:ext cx="6554195" cy="547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66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25CDC-A864-4D2D-A305-03A76AC44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193462"/>
            <a:ext cx="10905066" cy="44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83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36B1-02F9-4BBD-ACD9-C11898D4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C8E25-F48A-4657-B7AC-A1D6922CD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31" b="812"/>
          <a:stretch/>
        </p:blipFill>
        <p:spPr>
          <a:xfrm>
            <a:off x="159526" y="678766"/>
            <a:ext cx="12032474" cy="5500468"/>
          </a:xfrm>
        </p:spPr>
      </p:pic>
    </p:spTree>
    <p:extLst>
      <p:ext uri="{BB962C8B-B14F-4D97-AF65-F5344CB8AC3E}">
        <p14:creationId xmlns:p14="http://schemas.microsoft.com/office/powerpoint/2010/main" val="524293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BCA67F-7B43-466A-81C2-C8F32D8E558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819" r="1" b="7484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92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7ECA-E0B4-4512-A579-A790A50C6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Radiographs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C4CAA9-43FC-4A25-AF3F-3EC464934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758290"/>
              </p:ext>
            </p:extLst>
          </p:nvPr>
        </p:nvGraphicFramePr>
        <p:xfrm>
          <a:off x="838200" y="1825625"/>
          <a:ext cx="5562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DD9C7DC-0DB6-4E2D-9C82-74C1AE3F49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457" y="365125"/>
            <a:ext cx="6039461" cy="593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02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9C50-A3A1-4AA8-A18E-4D2B0F6A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84E1-52B0-4AF1-9685-B23D5A5E8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en-ZA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Non operative</a:t>
            </a:r>
            <a:endParaRPr lang="en-Z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NSAIDS + </a:t>
            </a:r>
            <a:r>
              <a:rPr lang="en-ZA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Tramal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Walking stick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Weight loss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PT and activity modification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Exercise program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  <a:spcAft>
                <a:spcPts val="1000"/>
              </a:spcAft>
            </a:pPr>
            <a:r>
              <a:rPr lang="en-ZA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Intra articular corticosteroids</a:t>
            </a:r>
            <a:endParaRPr lang="en-Z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0619E-3859-49DD-B552-87B44BD48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41" y="681038"/>
            <a:ext cx="6861302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62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9C50-A3A1-4AA8-A18E-4D2B0F6A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84E1-52B0-4AF1-9685-B23D5A5E8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115000"/>
              </a:lnSpc>
              <a:spcAft>
                <a:spcPts val="1000"/>
              </a:spcAft>
              <a:buNone/>
            </a:pPr>
            <a:r>
              <a:rPr lang="en-ZA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0perative</a:t>
            </a:r>
            <a:endParaRPr lang="en-Z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Arthroscopic debridement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</a:pP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Osteotomies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base">
              <a:lnSpc>
                <a:spcPct val="115000"/>
              </a:lnSpc>
              <a:spcAft>
                <a:spcPts val="1000"/>
              </a:spcAft>
            </a:pPr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Hip resurfacing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THR</a:t>
            </a:r>
            <a:endParaRPr lang="en-ZA" sz="3600" dirty="0"/>
          </a:p>
          <a:p>
            <a:pPr lvl="1"/>
            <a:r>
              <a:rPr lang="en-ZA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Femoral head resection ; girdle stone</a:t>
            </a:r>
            <a:endParaRPr lang="en-ZA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37A43F-1667-46EA-BCB2-D19692E67A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78" b="5450"/>
          <a:stretch/>
        </p:blipFill>
        <p:spPr>
          <a:xfrm>
            <a:off x="5636302" y="473026"/>
            <a:ext cx="6555698" cy="560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49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05D-0250-4BAB-8156-8589ADE66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Rheumatoid Arthritis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497AB-E6C4-42BE-9E16-56487BEA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i="0" u="none" strike="noStrike" baseline="0" dirty="0"/>
              <a:t>Definition</a:t>
            </a:r>
            <a:endParaRPr lang="en-GB" sz="1800" dirty="0"/>
          </a:p>
          <a:p>
            <a:pPr lvl="1"/>
            <a:r>
              <a:rPr lang="en-GB" sz="1800" dirty="0"/>
              <a:t>autoimmune disease caused by cell-mediated immune response against soft tissues, cartilage, and bone</a:t>
            </a:r>
            <a:endParaRPr lang="en-GB" sz="1800" b="0" i="0" u="none" strike="noStrike" baseline="0" dirty="0"/>
          </a:p>
          <a:p>
            <a:pPr marL="0" indent="0">
              <a:buNone/>
            </a:pPr>
            <a:r>
              <a:rPr lang="en-ZA" sz="1800" b="1" i="0" u="none" strike="noStrike" baseline="0" dirty="0"/>
              <a:t>Incidence </a:t>
            </a:r>
            <a:endParaRPr lang="en-ZA" sz="1800" b="0" i="0" u="none" strike="noStrike" baseline="0" dirty="0"/>
          </a:p>
          <a:p>
            <a:pPr lvl="1"/>
            <a:r>
              <a:rPr lang="en-ZA" sz="1600" dirty="0"/>
              <a:t>Most </a:t>
            </a:r>
            <a:r>
              <a:rPr lang="en-ZA" sz="1800" dirty="0"/>
              <a:t>common form of inflammatory arthritis</a:t>
            </a:r>
          </a:p>
          <a:p>
            <a:pPr lvl="1"/>
            <a:r>
              <a:rPr lang="en-ZA" sz="1800" dirty="0"/>
              <a:t>Global prevalence of RA 1-3%</a:t>
            </a:r>
          </a:p>
          <a:p>
            <a:pPr lvl="1"/>
            <a:r>
              <a:rPr lang="en-ZA" sz="1800" dirty="0"/>
              <a:t>South African prevalence </a:t>
            </a:r>
            <a:r>
              <a:rPr lang="en-ZA" sz="1600" dirty="0"/>
              <a:t>estimated at 1% </a:t>
            </a:r>
          </a:p>
          <a:p>
            <a:pPr marL="0" indent="0">
              <a:buNone/>
            </a:pPr>
            <a:endParaRPr lang="en-ZA" sz="1800" b="0" i="0" u="none" strike="noStrike" baseline="0" dirty="0"/>
          </a:p>
          <a:p>
            <a:pPr marL="0" indent="0">
              <a:buNone/>
            </a:pPr>
            <a:r>
              <a:rPr lang="en-ZA" sz="1800" b="1" i="0" u="none" strike="noStrike" baseline="0" dirty="0"/>
              <a:t>Gender </a:t>
            </a:r>
            <a:endParaRPr lang="en-ZA" sz="1800" b="0" i="0" u="none" strike="noStrike" baseline="0" dirty="0"/>
          </a:p>
          <a:p>
            <a:pPr lvl="1"/>
            <a:r>
              <a:rPr lang="en-ZA" sz="1800" dirty="0"/>
              <a:t>Male: Female 1:3</a:t>
            </a:r>
            <a:endParaRPr lang="en-GB" sz="1800" b="1" i="0" u="none" strike="noStrike" baseline="0" dirty="0"/>
          </a:p>
          <a:p>
            <a:pPr marL="0" indent="0">
              <a:buNone/>
            </a:pPr>
            <a:r>
              <a:rPr lang="en-GB" sz="1800" b="1" i="0" u="none" strike="noStrike" baseline="0" dirty="0"/>
              <a:t>Site</a:t>
            </a:r>
          </a:p>
          <a:p>
            <a:pPr lvl="1"/>
            <a:r>
              <a:rPr lang="en-GB" sz="1800" b="0" i="0" u="none" strike="noStrike" baseline="0" dirty="0"/>
              <a:t>Small joints of hands and feet </a:t>
            </a:r>
          </a:p>
          <a:p>
            <a:pPr lvl="1"/>
            <a:r>
              <a:rPr lang="en-GB" sz="1800" b="0" i="0" u="none" strike="noStrike" baseline="0" dirty="0"/>
              <a:t>most commonly initially involved </a:t>
            </a:r>
            <a:endParaRPr lang="en-Z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0C1742-D8BA-46CC-B448-1A61DF502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192" y="2046404"/>
            <a:ext cx="5441888" cy="37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51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Pathophysiology of 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Inflammatory response predominantly in synovial tissues</a:t>
            </a:r>
          </a:p>
          <a:p>
            <a:r>
              <a:rPr lang="en-ZA" dirty="0"/>
              <a:t>Synovial inflammation results in synovial hypertrophy and pannus formation</a:t>
            </a:r>
          </a:p>
          <a:p>
            <a:r>
              <a:rPr lang="en-ZA" dirty="0"/>
              <a:t>Synovial </a:t>
            </a:r>
            <a:r>
              <a:rPr lang="en-ZA" dirty="0" err="1"/>
              <a:t>Pannus</a:t>
            </a:r>
            <a:r>
              <a:rPr lang="en-ZA" dirty="0"/>
              <a:t> is characterised histologically by:</a:t>
            </a:r>
          </a:p>
          <a:p>
            <a:pPr lvl="1"/>
            <a:r>
              <a:rPr lang="en-ZA" dirty="0"/>
              <a:t>new vessel formation</a:t>
            </a:r>
          </a:p>
          <a:p>
            <a:pPr lvl="1"/>
            <a:r>
              <a:rPr lang="en-ZA" dirty="0"/>
              <a:t>cellular and molecular components of the immune response </a:t>
            </a:r>
          </a:p>
          <a:p>
            <a:pPr lvl="1"/>
            <a:r>
              <a:rPr lang="en-ZA" dirty="0"/>
              <a:t>synovial fibroblasts</a:t>
            </a:r>
          </a:p>
          <a:p>
            <a:pPr lvl="1"/>
            <a:r>
              <a:rPr lang="en-ZA" dirty="0"/>
              <a:t>destruction of adjacent cartilage and bone</a:t>
            </a:r>
          </a:p>
        </p:txBody>
      </p:sp>
    </p:spTree>
    <p:extLst>
      <p:ext uri="{BB962C8B-B14F-4D97-AF65-F5344CB8AC3E}">
        <p14:creationId xmlns:p14="http://schemas.microsoft.com/office/powerpoint/2010/main" val="849846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AEEBB-DCAB-46C7-93DF-4997B2F37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4"/>
          <a:stretch/>
        </p:blipFill>
        <p:spPr>
          <a:xfrm>
            <a:off x="643467" y="985732"/>
            <a:ext cx="10905066" cy="488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79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7FAF-E9B4-41D5-8E8F-78DD203B3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5B9D0-3FC6-4634-9992-F934668E7F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/>
            <a:r>
              <a:rPr lang="en-GB" sz="1800" b="0" i="0" u="none" strike="noStrike" baseline="0" dirty="0">
                <a:solidFill>
                  <a:srgbClr val="000000"/>
                </a:solidFill>
                <a:latin typeface="Berkeley-Book"/>
              </a:rPr>
              <a:t>Insidious subacute onset over 6 weeks</a:t>
            </a:r>
          </a:p>
          <a:p>
            <a:pPr algn="l"/>
            <a:r>
              <a:rPr lang="en-ZA" sz="1800" b="0" i="0" u="none" strike="noStrike" baseline="0" dirty="0">
                <a:solidFill>
                  <a:srgbClr val="000000"/>
                </a:solidFill>
                <a:latin typeface="Berkeley-Book"/>
              </a:rPr>
              <a:t>Fatigue, malaise, anaemia</a:t>
            </a:r>
            <a:endParaRPr lang="en-ZA" sz="1800" dirty="0">
              <a:solidFill>
                <a:srgbClr val="000000"/>
              </a:solidFill>
              <a:latin typeface="Berkeley-Book"/>
            </a:endParaRPr>
          </a:p>
          <a:p>
            <a:pPr algn="l"/>
            <a:r>
              <a:rPr lang="en-GB" sz="1800" b="0" i="0" u="none" strike="noStrike" baseline="0" dirty="0">
                <a:solidFill>
                  <a:srgbClr val="00AE2E"/>
                </a:solidFill>
                <a:latin typeface="Berkeley-Black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Berkeley-Book"/>
              </a:rPr>
              <a:t>Morning stiffness </a:t>
            </a:r>
            <a:endParaRPr lang="en-GB" sz="1800" dirty="0">
              <a:solidFill>
                <a:srgbClr val="000000"/>
              </a:solidFill>
              <a:latin typeface="Berkeley-Book"/>
            </a:endParaRPr>
          </a:p>
          <a:p>
            <a:pPr algn="l"/>
            <a:r>
              <a:rPr lang="en-GB" sz="1800" b="0" i="0" u="none" strike="noStrike" baseline="0" dirty="0">
                <a:solidFill>
                  <a:srgbClr val="000000"/>
                </a:solidFill>
                <a:latin typeface="Berkeley-Book"/>
              </a:rPr>
              <a:t>Polyarthritis with</a:t>
            </a:r>
          </a:p>
          <a:p>
            <a:pPr algn="l"/>
            <a:r>
              <a:rPr lang="en-ZA" sz="1800" dirty="0">
                <a:solidFill>
                  <a:srgbClr val="000000"/>
                </a:solidFill>
                <a:latin typeface="Berkeley-Book"/>
              </a:rPr>
              <a:t>S</a:t>
            </a:r>
            <a:r>
              <a:rPr lang="en-ZA" sz="1800" b="0" i="0" u="none" strike="noStrike" baseline="0" dirty="0">
                <a:solidFill>
                  <a:srgbClr val="000000"/>
                </a:solidFill>
                <a:latin typeface="Berkeley-Book"/>
              </a:rPr>
              <a:t>welling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92C84-9D76-401D-A6DC-3EC3991B52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2FD97-B4B2-42AC-A624-0D9ED970C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296907"/>
            <a:ext cx="4220307" cy="64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43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DF4D92-318A-4327-A056-AFEAD63C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896" y="643467"/>
            <a:ext cx="575820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97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Extra Articular Manifestations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491153"/>
              </p:ext>
            </p:extLst>
          </p:nvPr>
        </p:nvGraphicFramePr>
        <p:xfrm>
          <a:off x="1919536" y="1268760"/>
          <a:ext cx="8229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Organ/System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Manifestation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Skin/Soft</a:t>
                      </a:r>
                      <a:r>
                        <a:rPr lang="en-ZA" baseline="0" dirty="0"/>
                        <a:t> Tissue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Rheumatoid Nodules</a:t>
                      </a:r>
                    </a:p>
                    <a:p>
                      <a:r>
                        <a:rPr lang="en-ZA" dirty="0"/>
                        <a:t>Ulcers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/>
                        <a:t>Occular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err="1"/>
                        <a:t>Keratoconjunctivitis</a:t>
                      </a:r>
                      <a:endParaRPr lang="en-ZA" dirty="0"/>
                    </a:p>
                    <a:p>
                      <a:r>
                        <a:rPr lang="en-ZA" dirty="0" err="1"/>
                        <a:t>Episcleritis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err="1"/>
                        <a:t>Sjogren’s</a:t>
                      </a:r>
                      <a:r>
                        <a:rPr lang="en-ZA" dirty="0"/>
                        <a:t> Syndrome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CNS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Peripheral</a:t>
                      </a:r>
                      <a:r>
                        <a:rPr lang="en-ZA" baseline="0" dirty="0"/>
                        <a:t> Neuropathy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CVS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Pericarditis</a:t>
                      </a:r>
                    </a:p>
                    <a:p>
                      <a:r>
                        <a:rPr lang="en-ZA" dirty="0" err="1"/>
                        <a:t>Vasculitis</a:t>
                      </a:r>
                      <a:r>
                        <a:rPr lang="en-ZA" baseline="0" dirty="0"/>
                        <a:t> (</a:t>
                      </a:r>
                      <a:r>
                        <a:rPr lang="en-ZA" baseline="0" dirty="0" err="1"/>
                        <a:t>inc</a:t>
                      </a:r>
                      <a:r>
                        <a:rPr lang="en-ZA" baseline="0" dirty="0"/>
                        <a:t> risk of MI, CVA)</a:t>
                      </a:r>
                    </a:p>
                    <a:p>
                      <a:r>
                        <a:rPr lang="en-ZA" baseline="0" dirty="0"/>
                        <a:t>Atherosclerosis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Interstitial</a:t>
                      </a:r>
                      <a:r>
                        <a:rPr lang="en-ZA" baseline="0" dirty="0"/>
                        <a:t> Lung Disease</a:t>
                      </a:r>
                    </a:p>
                    <a:p>
                      <a:r>
                        <a:rPr lang="en-ZA" baseline="0" dirty="0"/>
                        <a:t>Pulmonary Fibrosis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Haematological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Anaemia</a:t>
                      </a:r>
                    </a:p>
                    <a:p>
                      <a:r>
                        <a:rPr lang="en-ZA" dirty="0"/>
                        <a:t>Neutropenia</a:t>
                      </a:r>
                    </a:p>
                    <a:p>
                      <a:r>
                        <a:rPr lang="en-ZA" dirty="0"/>
                        <a:t>Thrombocytopenia</a:t>
                      </a:r>
                    </a:p>
                    <a:p>
                      <a:r>
                        <a:rPr lang="en-ZA" dirty="0"/>
                        <a:t>Thrombocytosis</a:t>
                      </a:r>
                    </a:p>
                    <a:p>
                      <a:r>
                        <a:rPr lang="en-ZA" dirty="0"/>
                        <a:t>Lymphoma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295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582B7-EF47-488B-AA06-7D065F1F2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422" y="643467"/>
            <a:ext cx="840915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94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D416-51DF-439C-8202-94BF4F9E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25DBF-FDE5-4012-B928-0585A577E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1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American College of Rheumatology Diagnostic Criteria (1987)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dirty="0"/>
              <a:t>1. Morning stiffness lasting minimum 60min</a:t>
            </a:r>
          </a:p>
          <a:p>
            <a:pPr marL="0" indent="0">
              <a:buNone/>
            </a:pPr>
            <a:r>
              <a:rPr lang="en-ZA" dirty="0"/>
              <a:t>2. Arthritis of three or more joint areas</a:t>
            </a:r>
          </a:p>
          <a:p>
            <a:pPr marL="0" indent="0">
              <a:buNone/>
            </a:pPr>
            <a:r>
              <a:rPr lang="en-ZA" dirty="0"/>
              <a:t>3. Arthritis of hand joints</a:t>
            </a:r>
          </a:p>
          <a:p>
            <a:pPr marL="0" indent="0">
              <a:buNone/>
            </a:pPr>
            <a:r>
              <a:rPr lang="en-ZA" dirty="0"/>
              <a:t>4. Symmetrical arthritis</a:t>
            </a:r>
          </a:p>
          <a:p>
            <a:pPr marL="0" indent="0">
              <a:buNone/>
            </a:pPr>
            <a:r>
              <a:rPr lang="en-ZA" dirty="0"/>
              <a:t>5. Rheumatoid nodules</a:t>
            </a:r>
          </a:p>
          <a:p>
            <a:pPr marL="0" indent="0">
              <a:buNone/>
            </a:pPr>
            <a:r>
              <a:rPr lang="en-ZA" dirty="0"/>
              <a:t>6. Serum rheumatoid factor positive</a:t>
            </a:r>
          </a:p>
          <a:p>
            <a:pPr marL="0" indent="0">
              <a:buNone/>
            </a:pPr>
            <a:r>
              <a:rPr lang="en-ZA" dirty="0"/>
              <a:t>7. Radiographic changes: </a:t>
            </a:r>
            <a:r>
              <a:rPr lang="en-ZA" dirty="0" err="1"/>
              <a:t>peri</a:t>
            </a:r>
            <a:r>
              <a:rPr lang="en-ZA" dirty="0"/>
              <a:t>-articular </a:t>
            </a:r>
            <a:r>
              <a:rPr lang="en-ZA" dirty="0" err="1"/>
              <a:t>osteopaenia</a:t>
            </a:r>
            <a:r>
              <a:rPr lang="en-ZA" dirty="0"/>
              <a:t>, marginal erosions</a:t>
            </a:r>
          </a:p>
          <a:p>
            <a:pPr marL="0" indent="0">
              <a:buNone/>
            </a:pPr>
            <a:r>
              <a:rPr lang="en-ZA" sz="2200" dirty="0"/>
              <a:t>*1-4 must be present for at least 6weeks</a:t>
            </a:r>
          </a:p>
          <a:p>
            <a:pPr marL="0" indent="0">
              <a:buNone/>
            </a:pPr>
            <a:r>
              <a:rPr lang="en-ZA" sz="2200" dirty="0"/>
              <a:t>*4 of 7 criteria over 6month period</a:t>
            </a:r>
          </a:p>
        </p:txBody>
      </p:sp>
    </p:spTree>
    <p:extLst>
      <p:ext uri="{BB962C8B-B14F-4D97-AF65-F5344CB8AC3E}">
        <p14:creationId xmlns:p14="http://schemas.microsoft.com/office/powerpoint/2010/main" val="1649472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ACR/EULAR (2010) RA CRITERIA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1412776"/>
            <a:ext cx="518457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93878" y="4941169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solidFill>
                  <a:prstClr val="black"/>
                </a:solidFill>
                <a:latin typeface="Calibri"/>
              </a:rPr>
              <a:t>SUM OF SCORE FOR CATEGORIES A-D IS 6 OR MORE PATIENT CLASSIFIED AS HAVING DEFINITE RA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16" y="1412776"/>
            <a:ext cx="345638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868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ZA" dirty="0"/>
              <a:t>Special Investigations: Laboratory Studies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42612"/>
              </p:ext>
            </p:extLst>
          </p:nvPr>
        </p:nvGraphicFramePr>
        <p:xfrm>
          <a:off x="1919536" y="1451487"/>
          <a:ext cx="8208912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Acute Phase Markers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ESR and CRP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Useful to monitor disease activity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Prognostic role</a:t>
                      </a: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Rheumatoid</a:t>
                      </a:r>
                      <a:r>
                        <a:rPr lang="en-ZA" baseline="0" dirty="0"/>
                        <a:t> Factor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RF is an </a:t>
                      </a:r>
                      <a:r>
                        <a:rPr lang="en-ZA" dirty="0" err="1"/>
                        <a:t>IgM</a:t>
                      </a:r>
                      <a:r>
                        <a:rPr lang="en-ZA" dirty="0"/>
                        <a:t> antibody against the Fc component of </a:t>
                      </a:r>
                      <a:r>
                        <a:rPr lang="en-ZA" dirty="0" err="1"/>
                        <a:t>immunoglobulins</a:t>
                      </a:r>
                      <a:endParaRPr lang="en-ZA" dirty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Not essential for diagnosis of RA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20% remain negative through-out disease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Presence is associated with a poorer prognosis.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Anti CCP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Cyclic </a:t>
                      </a:r>
                      <a:r>
                        <a:rPr lang="en-ZA" dirty="0" err="1"/>
                        <a:t>Citrullinated</a:t>
                      </a:r>
                      <a:r>
                        <a:rPr lang="en-ZA" dirty="0"/>
                        <a:t> Peptide Antibodies (CCP)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Antibody to a chemically altered synovial protein (a process called </a:t>
                      </a:r>
                      <a:r>
                        <a:rPr lang="en-ZA" dirty="0" err="1"/>
                        <a:t>citrullination</a:t>
                      </a:r>
                      <a:r>
                        <a:rPr lang="en-ZA" dirty="0"/>
                        <a:t>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dirty="0"/>
                        <a:t>The presence of both RF and CCP have a specificity of &gt;98% for the diagnosis of RA</a:t>
                      </a: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455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2BC9-FC72-4E19-A49B-C0F8EF9F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Radiographs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0C32F7-43AC-4F49-B32D-FE9DA7DE1F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240325"/>
              </p:ext>
            </p:extLst>
          </p:nvPr>
        </p:nvGraphicFramePr>
        <p:xfrm>
          <a:off x="-415779" y="1074208"/>
          <a:ext cx="79196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D07CC05-55D1-4627-B382-C2A31F9D17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t="9469" r="56629"/>
          <a:stretch/>
        </p:blipFill>
        <p:spPr>
          <a:xfrm>
            <a:off x="6516361" y="109838"/>
            <a:ext cx="4195182" cy="6383037"/>
          </a:xfrm>
        </p:spPr>
      </p:pic>
    </p:spTree>
    <p:extLst>
      <p:ext uri="{BB962C8B-B14F-4D97-AF65-F5344CB8AC3E}">
        <p14:creationId xmlns:p14="http://schemas.microsoft.com/office/powerpoint/2010/main" val="23197464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Special Investigations: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/>
              <a:t>X-rays</a:t>
            </a:r>
          </a:p>
          <a:p>
            <a:pPr lvl="1"/>
            <a:r>
              <a:rPr lang="en-ZA" dirty="0"/>
              <a:t>Osteopenia </a:t>
            </a:r>
          </a:p>
          <a:p>
            <a:pPr lvl="1"/>
            <a:r>
              <a:rPr lang="en-ZA" dirty="0"/>
              <a:t>Periarticular erosions</a:t>
            </a:r>
          </a:p>
          <a:p>
            <a:pPr lvl="2"/>
            <a:r>
              <a:rPr lang="en-ZA" dirty="0"/>
              <a:t>10% Early</a:t>
            </a:r>
          </a:p>
          <a:p>
            <a:pPr lvl="2"/>
            <a:r>
              <a:rPr lang="en-ZA" dirty="0"/>
              <a:t>70% within 3 years</a:t>
            </a:r>
          </a:p>
          <a:p>
            <a:pPr lvl="1"/>
            <a:r>
              <a:rPr lang="en-ZA" dirty="0"/>
              <a:t>Symmetrical Joint Space Narrowing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D32C3-94AF-4878-8520-1CC84BD9F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4" t="14036"/>
          <a:stretch/>
        </p:blipFill>
        <p:spPr>
          <a:xfrm>
            <a:off x="6096000" y="1443324"/>
            <a:ext cx="5836170" cy="504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14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Management of 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MULTI-DISCIPLINARY APPROACH </a:t>
            </a:r>
          </a:p>
          <a:p>
            <a:pPr lvl="1"/>
            <a:r>
              <a:rPr lang="en-ZA" dirty="0"/>
              <a:t>Patient and Family</a:t>
            </a:r>
          </a:p>
          <a:p>
            <a:pPr lvl="1"/>
            <a:r>
              <a:rPr lang="en-ZA" dirty="0"/>
              <a:t>Rheumatologist</a:t>
            </a:r>
          </a:p>
          <a:p>
            <a:pPr lvl="1"/>
            <a:r>
              <a:rPr lang="en-ZA" dirty="0"/>
              <a:t>Orthopaedic Surgeon</a:t>
            </a:r>
          </a:p>
          <a:p>
            <a:pPr lvl="1"/>
            <a:r>
              <a:rPr lang="en-ZA" dirty="0"/>
              <a:t>Occupational Therapist</a:t>
            </a:r>
          </a:p>
          <a:p>
            <a:pPr lvl="1"/>
            <a:r>
              <a:rPr lang="en-ZA" dirty="0"/>
              <a:t>Physiotherapist</a:t>
            </a:r>
          </a:p>
          <a:p>
            <a:pPr lvl="1"/>
            <a:r>
              <a:rPr lang="en-ZA" dirty="0"/>
              <a:t>Social Worker</a:t>
            </a:r>
          </a:p>
          <a:p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3D7EE-47DD-4FB9-8A82-1E6BC7E2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4203581"/>
            <a:ext cx="5076056" cy="237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7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Management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Optimize Patient Quality of Life</a:t>
            </a:r>
          </a:p>
          <a:p>
            <a:pPr lvl="1"/>
            <a:r>
              <a:rPr lang="en-ZA" dirty="0"/>
              <a:t>Limit progression of disease</a:t>
            </a:r>
          </a:p>
          <a:p>
            <a:pPr lvl="1"/>
            <a:r>
              <a:rPr lang="en-ZA" dirty="0"/>
              <a:t>Control Pain</a:t>
            </a:r>
          </a:p>
          <a:p>
            <a:pPr lvl="1"/>
            <a:r>
              <a:rPr lang="en-ZA" dirty="0"/>
              <a:t>Preserve/optimize function</a:t>
            </a:r>
          </a:p>
          <a:p>
            <a:pPr lvl="1"/>
            <a:r>
              <a:rPr lang="en-ZA" dirty="0"/>
              <a:t>Correction of Deformity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7241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Medical Management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96905"/>
            <a:ext cx="8229600" cy="373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5520" y="616530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err="1">
                <a:solidFill>
                  <a:prstClr val="black"/>
                </a:solidFill>
                <a:latin typeface="Calibri"/>
              </a:rPr>
              <a:t>Hodkinson</a:t>
            </a:r>
            <a:r>
              <a:rPr lang="en-ZA" sz="1400" dirty="0">
                <a:solidFill>
                  <a:prstClr val="black"/>
                </a:solidFill>
                <a:latin typeface="Calibri"/>
              </a:rPr>
              <a:t> B. </a:t>
            </a:r>
            <a:r>
              <a:rPr lang="en-ZA" sz="1400" dirty="0" err="1">
                <a:solidFill>
                  <a:prstClr val="black"/>
                </a:solidFill>
                <a:latin typeface="Calibri"/>
              </a:rPr>
              <a:t>Kalla</a:t>
            </a:r>
            <a:r>
              <a:rPr lang="en-ZA" sz="1400" dirty="0">
                <a:solidFill>
                  <a:prstClr val="black"/>
                </a:solidFill>
                <a:latin typeface="Calibri"/>
              </a:rPr>
              <a:t> A. South African Recommendations for the management of Rheumatoid Arthritis An Algorithm for standard of care in 2013. SAMJ. 2013</a:t>
            </a:r>
          </a:p>
        </p:txBody>
      </p:sp>
    </p:spTree>
    <p:extLst>
      <p:ext uri="{BB962C8B-B14F-4D97-AF65-F5344CB8AC3E}">
        <p14:creationId xmlns:p14="http://schemas.microsoft.com/office/powerpoint/2010/main" val="168708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Goals of Medical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Early Diagnosis</a:t>
            </a:r>
          </a:p>
          <a:p>
            <a:r>
              <a:rPr lang="en-ZA" dirty="0"/>
              <a:t>Determining Diseases Activity</a:t>
            </a:r>
          </a:p>
          <a:p>
            <a:r>
              <a:rPr lang="en-ZA" dirty="0"/>
              <a:t>Goal Directed Therapy</a:t>
            </a:r>
          </a:p>
          <a:p>
            <a:r>
              <a:rPr lang="en-ZA" dirty="0"/>
              <a:t>Limiting Progression of Disease</a:t>
            </a:r>
          </a:p>
        </p:txBody>
      </p:sp>
    </p:spTree>
    <p:extLst>
      <p:ext uri="{BB962C8B-B14F-4D97-AF65-F5344CB8AC3E}">
        <p14:creationId xmlns:p14="http://schemas.microsoft.com/office/powerpoint/2010/main" val="3008340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-243408"/>
            <a:ext cx="8229600" cy="1143000"/>
          </a:xfrm>
        </p:spPr>
        <p:txBody>
          <a:bodyPr/>
          <a:lstStyle/>
          <a:p>
            <a:r>
              <a:rPr lang="en-ZA" dirty="0"/>
              <a:t>Pharmacological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28801"/>
            <a:ext cx="8229600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Z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19536" y="692696"/>
          <a:ext cx="8496944" cy="605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Drug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SMARDS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NSAIDS, </a:t>
                      </a:r>
                      <a:r>
                        <a:rPr lang="en-ZA" dirty="0" err="1"/>
                        <a:t>Paracetamol</a:t>
                      </a:r>
                      <a:r>
                        <a:rPr lang="en-ZA" dirty="0"/>
                        <a:t>, </a:t>
                      </a:r>
                      <a:r>
                        <a:rPr lang="en-ZA" dirty="0" err="1"/>
                        <a:t>Opiods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DMARDS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i="1" dirty="0"/>
                        <a:t>Non Biological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ZA" dirty="0"/>
                        <a:t>Synthetic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MTX</a:t>
                      </a:r>
                    </a:p>
                    <a:p>
                      <a:r>
                        <a:rPr lang="en-ZA" dirty="0" err="1"/>
                        <a:t>Chloroquine</a:t>
                      </a:r>
                      <a:endParaRPr lang="en-ZA" dirty="0"/>
                    </a:p>
                    <a:p>
                      <a:r>
                        <a:rPr lang="en-ZA" dirty="0" err="1"/>
                        <a:t>Sulphasalazine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ZA" dirty="0"/>
                        <a:t>Steroids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Prednisone</a:t>
                      </a: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i="1" dirty="0"/>
                        <a:t>Biological</a:t>
                      </a:r>
                    </a:p>
                    <a:p>
                      <a:pPr algn="ctr"/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ZA" dirty="0"/>
                        <a:t>TNF Inhibitors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Infliximab</a:t>
                      </a:r>
                    </a:p>
                    <a:p>
                      <a:r>
                        <a:rPr lang="en-ZA" dirty="0" err="1"/>
                        <a:t>Etanercept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ZA" dirty="0"/>
                        <a:t>Non TNF Inhibitors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err="1"/>
                        <a:t>Abatacept</a:t>
                      </a:r>
                      <a:endParaRPr lang="en-ZA" dirty="0"/>
                    </a:p>
                    <a:p>
                      <a:r>
                        <a:rPr lang="en-ZA" dirty="0" err="1"/>
                        <a:t>Rituiximab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345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Concerns Regarding </a:t>
            </a:r>
            <a:r>
              <a:rPr lang="en-ZA"/>
              <a:t>Pharmacological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Risk of Sepsis</a:t>
            </a:r>
          </a:p>
          <a:p>
            <a:r>
              <a:rPr lang="en-ZA" dirty="0"/>
              <a:t>Effects on HIV Positive Patients</a:t>
            </a:r>
          </a:p>
          <a:p>
            <a:r>
              <a:rPr lang="en-ZA" dirty="0"/>
              <a:t>If and when to stop treatment prior to surgery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406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079B-41AD-4239-A70E-2894A35A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AVASCULAR NECROSIS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98943-8E85-4E7F-AA24-2A9FAF2E1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518" y="1399739"/>
            <a:ext cx="10515600" cy="45250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GB" dirty="0"/>
              <a:t>Due to local injury or non trauma conditions</a:t>
            </a:r>
            <a:endParaRPr lang="en-ZA" dirty="0"/>
          </a:p>
          <a:p>
            <a:r>
              <a:rPr lang="en-GB" dirty="0"/>
              <a:t>Sites:</a:t>
            </a:r>
            <a:endParaRPr lang="en-ZA" dirty="0"/>
          </a:p>
          <a:p>
            <a:pPr lvl="1"/>
            <a:r>
              <a:rPr lang="en-GB" dirty="0"/>
              <a:t>Femoral head and condyles</a:t>
            </a:r>
            <a:endParaRPr lang="en-ZA" dirty="0"/>
          </a:p>
          <a:p>
            <a:pPr lvl="1"/>
            <a:r>
              <a:rPr lang="en-GB" dirty="0"/>
              <a:t>Head of humerus</a:t>
            </a:r>
            <a:endParaRPr lang="en-ZA" dirty="0"/>
          </a:p>
          <a:p>
            <a:pPr lvl="1"/>
            <a:r>
              <a:rPr lang="en-GB" dirty="0"/>
              <a:t>Scaphoid</a:t>
            </a:r>
            <a:endParaRPr lang="en-ZA" dirty="0"/>
          </a:p>
          <a:p>
            <a:pPr lvl="1"/>
            <a:r>
              <a:rPr lang="en-GB" dirty="0"/>
              <a:t>Talus</a:t>
            </a:r>
            <a:endParaRPr lang="en-ZA" dirty="0"/>
          </a:p>
          <a:p>
            <a:pPr lvl="1"/>
            <a:r>
              <a:rPr lang="en-GB" dirty="0"/>
              <a:t>Lunate</a:t>
            </a:r>
            <a:endParaRPr lang="en-ZA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D9DFE-6C9C-44F7-A15E-E3278DC5D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393" y="4074412"/>
            <a:ext cx="9475607" cy="211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33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C165-D61C-4575-A37E-F0777C086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RISK factors/ causes</a:t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5864-1054-4998-B0EA-D6603E3F1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b="1" dirty="0"/>
              <a:t>PLASTICRAGS</a:t>
            </a:r>
          </a:p>
          <a:p>
            <a:pPr marL="0" indent="0">
              <a:buNone/>
            </a:pPr>
            <a:r>
              <a:rPr lang="en-ZA" dirty="0"/>
              <a:t>Pancreatitis: vasculitis Also Protease inhibitors</a:t>
            </a:r>
          </a:p>
          <a:p>
            <a:pPr marL="0" indent="0">
              <a:buNone/>
            </a:pPr>
            <a:r>
              <a:rPr lang="en-ZA" dirty="0"/>
              <a:t>Lupus /SLE: vasculitis</a:t>
            </a:r>
          </a:p>
          <a:p>
            <a:pPr marL="0" indent="0">
              <a:buNone/>
            </a:pPr>
            <a:r>
              <a:rPr lang="en-ZA" dirty="0"/>
              <a:t>Alcohol: dyslipidaemia, pancreatitis</a:t>
            </a:r>
          </a:p>
          <a:p>
            <a:pPr marL="0" indent="0">
              <a:buNone/>
            </a:pPr>
            <a:r>
              <a:rPr lang="en-ZA" dirty="0"/>
              <a:t>Sickle cell/Smoking</a:t>
            </a:r>
          </a:p>
          <a:p>
            <a:pPr marL="0" indent="0">
              <a:buNone/>
            </a:pPr>
            <a:r>
              <a:rPr lang="en-ZA" dirty="0"/>
              <a:t>Trauma</a:t>
            </a:r>
          </a:p>
          <a:p>
            <a:pPr marL="0" indent="0">
              <a:buNone/>
            </a:pPr>
            <a:r>
              <a:rPr lang="en-ZA" dirty="0"/>
              <a:t>Infection/ idiopathic</a:t>
            </a:r>
          </a:p>
          <a:p>
            <a:pPr marL="0" indent="0">
              <a:buNone/>
            </a:pPr>
            <a:r>
              <a:rPr lang="en-ZA" dirty="0"/>
              <a:t>Caissons disease</a:t>
            </a:r>
          </a:p>
          <a:p>
            <a:pPr marL="0" indent="0">
              <a:buNone/>
            </a:pPr>
            <a:r>
              <a:rPr lang="en-ZA" dirty="0"/>
              <a:t>RA + RVD + radiation</a:t>
            </a:r>
          </a:p>
          <a:p>
            <a:pPr marL="0" indent="0">
              <a:buNone/>
            </a:pPr>
            <a:r>
              <a:rPr lang="en-ZA" dirty="0"/>
              <a:t>Amyloidosis</a:t>
            </a:r>
          </a:p>
          <a:p>
            <a:pPr marL="0" indent="0">
              <a:buNone/>
            </a:pPr>
            <a:r>
              <a:rPr lang="en-ZA" dirty="0"/>
              <a:t>Gaucher’s</a:t>
            </a:r>
          </a:p>
          <a:p>
            <a:pPr marL="0" indent="0">
              <a:buNone/>
            </a:pPr>
            <a:r>
              <a:rPr lang="en-ZA" dirty="0"/>
              <a:t>Steroids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70909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984D220-6AA1-4B12-ABFE-8D8CEF4EB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13" b="208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21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EA09A0-1646-432C-A351-CE8DA1BEB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150"/>
          <a:stretch/>
        </p:blipFill>
        <p:spPr>
          <a:xfrm>
            <a:off x="2890709" y="643467"/>
            <a:ext cx="5990824" cy="556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68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8DB7DF-0977-4971-B755-11008D1F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Ankylosing Spondylitis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D6A15E-25E4-41FB-B868-01F0645D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Seronegative autoimmune spondyloarthropathy </a:t>
            </a:r>
          </a:p>
          <a:p>
            <a:r>
              <a:rPr lang="en-ZA" dirty="0"/>
              <a:t>Characterized by </a:t>
            </a:r>
          </a:p>
          <a:p>
            <a:r>
              <a:rPr lang="en-ZA" dirty="0"/>
              <a:t>Bridging spinal osteophyte formation</a:t>
            </a:r>
          </a:p>
          <a:p>
            <a:r>
              <a:rPr lang="en-ZA" dirty="0" err="1"/>
              <a:t>Enthesitis</a:t>
            </a:r>
            <a:endParaRPr lang="en-ZA" dirty="0"/>
          </a:p>
          <a:p>
            <a:r>
              <a:rPr lang="en-ZA" dirty="0"/>
              <a:t>Sacroiliitis</a:t>
            </a:r>
          </a:p>
          <a:p>
            <a:r>
              <a:rPr lang="en-ZA" dirty="0"/>
              <a:t>Uveitis. </a:t>
            </a:r>
          </a:p>
        </p:txBody>
      </p:sp>
    </p:spTree>
    <p:extLst>
      <p:ext uri="{BB962C8B-B14F-4D97-AF65-F5344CB8AC3E}">
        <p14:creationId xmlns:p14="http://schemas.microsoft.com/office/powerpoint/2010/main" val="1050027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Text&#10;&#10;Description automatically generated">
            <a:extLst>
              <a:ext uri="{FF2B5EF4-FFF2-40B4-BE49-F238E27FC236}">
                <a16:creationId xmlns:a16="http://schemas.microsoft.com/office/drawing/2014/main" id="{3760AE74-0777-45F8-8B2E-AEC1133DB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754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400571-B77E-4CA3-B548-957244F227D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59763" y="643467"/>
            <a:ext cx="3259073" cy="55710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69187B-6BC5-4E6F-8D1B-987C5380E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384" y="643467"/>
            <a:ext cx="465062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6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72A90E-BD92-4564-948A-57031E89D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7" y="800803"/>
            <a:ext cx="3604604" cy="36962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FDA20A-ED22-475B-BE51-8BCB8A8A1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426" y="635910"/>
            <a:ext cx="3600450" cy="480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AB9029-3834-4729-B0F6-DA915BC8B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761" y="635910"/>
            <a:ext cx="30956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284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7D870-EEC3-4227-BDAD-CE1DC796A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55"/>
          <a:stretch/>
        </p:blipFill>
        <p:spPr>
          <a:xfrm>
            <a:off x="5532385" y="365125"/>
            <a:ext cx="5821415" cy="63166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E31E7C6-DA20-4511-BED1-1480DBCA3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Psoriatic Arthritis </a:t>
            </a:r>
            <a:endParaRPr lang="en-Z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E3127-6DE9-4FC1-8038-F251D88C0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1825625"/>
            <a:ext cx="10861431" cy="4351338"/>
          </a:xfrm>
        </p:spPr>
        <p:txBody>
          <a:bodyPr/>
          <a:lstStyle/>
          <a:p>
            <a:r>
              <a:rPr lang="en-GB" dirty="0"/>
              <a:t>Seronegative spondyloarthropathy </a:t>
            </a:r>
          </a:p>
          <a:p>
            <a:r>
              <a:rPr lang="en-GB" dirty="0"/>
              <a:t>Presents with </a:t>
            </a:r>
          </a:p>
          <a:p>
            <a:r>
              <a:rPr lang="en-GB" dirty="0"/>
              <a:t>DIP predominant arthritis </a:t>
            </a:r>
          </a:p>
          <a:p>
            <a:r>
              <a:rPr lang="en-GB" dirty="0"/>
              <a:t>Rash with silvery plaques</a:t>
            </a:r>
          </a:p>
          <a:p>
            <a:r>
              <a:rPr lang="en-GB" dirty="0"/>
              <a:t>Uveitis</a:t>
            </a:r>
          </a:p>
          <a:p>
            <a:r>
              <a:rPr lang="en-GB" dirty="0"/>
              <a:t>Dysmorphic nails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912013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4D060C-5EE0-4E2B-A50A-6A7E8105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359CA9-7B60-4414-9058-65DD8C2E0B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11140" y="1825625"/>
            <a:ext cx="1835720" cy="4351338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7D860B-062B-49FD-93B0-502A1AAF2A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dirty="0"/>
              <a:t>Cant see</a:t>
            </a:r>
          </a:p>
          <a:p>
            <a:endParaRPr lang="en-ZA" dirty="0"/>
          </a:p>
          <a:p>
            <a:r>
              <a:rPr lang="en-ZA" dirty="0"/>
              <a:t>Cant pee</a:t>
            </a:r>
          </a:p>
          <a:p>
            <a:endParaRPr lang="en-ZA" dirty="0"/>
          </a:p>
          <a:p>
            <a:endParaRPr lang="en-ZA" dirty="0"/>
          </a:p>
          <a:p>
            <a:r>
              <a:rPr lang="en-ZA" dirty="0"/>
              <a:t>Cant bend the knee</a:t>
            </a:r>
          </a:p>
        </p:txBody>
      </p:sp>
    </p:spTree>
    <p:extLst>
      <p:ext uri="{BB962C8B-B14F-4D97-AF65-F5344CB8AC3E}">
        <p14:creationId xmlns:p14="http://schemas.microsoft.com/office/powerpoint/2010/main" val="13707827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AA0909-00D2-4981-807C-EF502EF86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93" y="991283"/>
            <a:ext cx="4923693" cy="5835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FD1942-31A8-4C41-94B9-9CC9BA314C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73"/>
          <a:stretch/>
        </p:blipFill>
        <p:spPr>
          <a:xfrm>
            <a:off x="6527672" y="0"/>
            <a:ext cx="5664328" cy="1566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D1C6E5-BD45-46F6-8009-C3C6CF697305}"/>
              </a:ext>
            </a:extLst>
          </p:cNvPr>
          <p:cNvSpPr txBox="1"/>
          <p:nvPr/>
        </p:nvSpPr>
        <p:spPr>
          <a:xfrm>
            <a:off x="6639951" y="2124220"/>
            <a:ext cx="49236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Seronegative spondyloarthropathy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Caused by an underlying infection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Presents with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Urethritis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Ocular conjunctivitis, uveitis,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Arthritis. </a:t>
            </a:r>
            <a:endParaRPr lang="en-Z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CF9105-E10B-483F-87FF-2B669E141DB8}"/>
              </a:ext>
            </a:extLst>
          </p:cNvPr>
          <p:cNvSpPr txBox="1"/>
          <p:nvPr/>
        </p:nvSpPr>
        <p:spPr>
          <a:xfrm>
            <a:off x="534572" y="450166"/>
            <a:ext cx="3607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3600" dirty="0">
                <a:latin typeface="+mj-lt"/>
              </a:rPr>
              <a:t>Reiter's syndrome </a:t>
            </a:r>
          </a:p>
        </p:txBody>
      </p:sp>
    </p:spTree>
    <p:extLst>
      <p:ext uri="{BB962C8B-B14F-4D97-AF65-F5344CB8AC3E}">
        <p14:creationId xmlns:p14="http://schemas.microsoft.com/office/powerpoint/2010/main" val="17017409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8B124-03CC-4563-A572-9CFFE4BDB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5" y="552906"/>
            <a:ext cx="5165936" cy="1674904"/>
          </a:xfrm>
        </p:spPr>
        <p:txBody>
          <a:bodyPr anchor="ctr">
            <a:normAutofit/>
          </a:bodyPr>
          <a:lstStyle/>
          <a:p>
            <a:r>
              <a:rPr lang="en-ZA" sz="4000">
                <a:latin typeface="Berkeley-Book"/>
              </a:rPr>
              <a:t>Crystal deposition arthropathy</a:t>
            </a:r>
            <a:endParaRPr lang="en-ZA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5168-A9CA-4A37-B746-650C54403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0909" y="552906"/>
            <a:ext cx="5159825" cy="167490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700" b="0" i="0" u="none" strike="noStrike" baseline="0" dirty="0">
                <a:latin typeface="Berkeley-Book"/>
              </a:rPr>
              <a:t>Pathology from accumulation of crystal formation or deposition in or around joints</a:t>
            </a:r>
          </a:p>
          <a:p>
            <a:pPr marL="0" indent="0">
              <a:buNone/>
            </a:pPr>
            <a:r>
              <a:rPr lang="en-ZA" sz="1700" b="0" i="0" u="none" strike="noStrike" baseline="0" dirty="0">
                <a:latin typeface="Berkeley-Black"/>
              </a:rPr>
              <a:t>• </a:t>
            </a:r>
            <a:r>
              <a:rPr lang="en-ZA" sz="1700" b="0" i="0" u="none" strike="noStrike" baseline="0" dirty="0">
                <a:latin typeface="Berkeley-Book"/>
              </a:rPr>
              <a:t>Gout—monosodium urate</a:t>
            </a:r>
          </a:p>
          <a:p>
            <a:pPr marL="0" indent="0">
              <a:buNone/>
            </a:pPr>
            <a:r>
              <a:rPr lang="en-ZA" sz="1700" b="0" i="0" u="none" strike="noStrike" baseline="0" dirty="0">
                <a:latin typeface="Berkeley-Black"/>
              </a:rPr>
              <a:t>• </a:t>
            </a:r>
            <a:r>
              <a:rPr lang="en-ZA" sz="1700" b="0" i="0" u="none" strike="noStrike" baseline="0" dirty="0">
                <a:latin typeface="Berkeley-Book"/>
              </a:rPr>
              <a:t>CPPD “pseudogout”—calcium pyrophosphate</a:t>
            </a:r>
          </a:p>
          <a:p>
            <a:endParaRPr lang="en-ZA" sz="1700" dirty="0"/>
          </a:p>
        </p:txBody>
      </p:sp>
      <p:pic>
        <p:nvPicPr>
          <p:cNvPr id="6" name="Picture 5" descr="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743FB79D-30A6-4BAC-9021-1AD2B5A74E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7"/>
          <a:stretch/>
        </p:blipFill>
        <p:spPr>
          <a:xfrm>
            <a:off x="913304" y="2227811"/>
            <a:ext cx="9691277" cy="463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49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2705566-B4A8-44C6-9794-EC6986635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229" y="643467"/>
            <a:ext cx="837754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71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F6E6-99BE-4FDB-9799-7BF7D92A6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9D11B5-C863-48E5-8C4B-96817D951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22" y="611420"/>
            <a:ext cx="5350892" cy="53396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652D4A-A21C-4E5B-B2C1-5065E9173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411" y="3090029"/>
            <a:ext cx="6181589" cy="3402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BB8FB5-71B9-4B36-B1C7-181158373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967" y="226322"/>
            <a:ext cx="3528603" cy="275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673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C1245-20A2-4CA5-9636-2B7CF6BD9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2659B-4FAD-40D5-9D1D-791110F8B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1518" y="365125"/>
            <a:ext cx="6988414" cy="5977692"/>
          </a:xfrm>
        </p:spPr>
      </p:pic>
    </p:spTree>
    <p:extLst>
      <p:ext uri="{BB962C8B-B14F-4D97-AF65-F5344CB8AC3E}">
        <p14:creationId xmlns:p14="http://schemas.microsoft.com/office/powerpoint/2010/main" val="1257475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25FA7-FCE1-4093-A7DB-B7D698936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dirty="0">
                <a:latin typeface="+mn-lt"/>
              </a:rPr>
              <a:t>D</a:t>
            </a:r>
            <a:r>
              <a:rPr lang="en-ZA" sz="3600" b="0" i="0" u="none" strike="noStrike" baseline="0" dirty="0">
                <a:latin typeface="+mn-lt"/>
              </a:rPr>
              <a:t>ifferentiate Inflammatory</a:t>
            </a:r>
            <a:r>
              <a:rPr lang="en-ZA" sz="3600" dirty="0">
                <a:latin typeface="+mn-lt"/>
              </a:rPr>
              <a:t> </a:t>
            </a:r>
            <a:r>
              <a:rPr lang="en-ZA" sz="3600" b="0" i="0" u="none" strike="noStrike" baseline="0" dirty="0">
                <a:latin typeface="+mn-lt"/>
              </a:rPr>
              <a:t>from Degenerative </a:t>
            </a:r>
            <a:r>
              <a:rPr lang="en-GB" sz="3600" b="0" i="0" u="none" strike="noStrike" baseline="0" dirty="0">
                <a:latin typeface="+mn-lt"/>
              </a:rPr>
              <a:t>causes</a:t>
            </a:r>
            <a:endParaRPr lang="en-ZA" sz="7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D4CF-39C6-4EB9-AA59-485431EC5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u="sng" dirty="0"/>
              <a:t>History</a:t>
            </a:r>
          </a:p>
          <a:p>
            <a:r>
              <a:rPr lang="en-ZA" dirty="0"/>
              <a:t>Main compliant </a:t>
            </a:r>
          </a:p>
          <a:p>
            <a:pPr lvl="1"/>
            <a:r>
              <a:rPr lang="en-ZA" dirty="0"/>
              <a:t>Pain</a:t>
            </a:r>
          </a:p>
          <a:p>
            <a:pPr lvl="2"/>
            <a:r>
              <a:rPr lang="en-ZA" dirty="0"/>
              <a:t>SOCRATES </a:t>
            </a:r>
          </a:p>
          <a:p>
            <a:pPr lvl="1"/>
            <a:r>
              <a:rPr lang="en-ZA" dirty="0"/>
              <a:t>Deformity</a:t>
            </a:r>
          </a:p>
          <a:p>
            <a:pPr lvl="1"/>
            <a:r>
              <a:rPr lang="en-ZA" dirty="0"/>
              <a:t>Loss of function </a:t>
            </a:r>
          </a:p>
          <a:p>
            <a:pPr lvl="2"/>
            <a:r>
              <a:rPr lang="en-ZA" dirty="0"/>
              <a:t>Large vs small joints</a:t>
            </a:r>
          </a:p>
          <a:p>
            <a:pPr lvl="2"/>
            <a:r>
              <a:rPr lang="en-ZA" dirty="0"/>
              <a:t>Number of joints involved</a:t>
            </a:r>
          </a:p>
          <a:p>
            <a:pPr lvl="2"/>
            <a:r>
              <a:rPr lang="en-ZA" dirty="0"/>
              <a:t>Symmetrical Vs Asymmetrical 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3477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E32A4-5C8B-4CB4-881B-BFE9FA03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History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35787-5188-42E9-9FB3-4075F24B8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PMHx</a:t>
            </a:r>
          </a:p>
          <a:p>
            <a:r>
              <a:rPr lang="en-ZA" dirty="0" err="1"/>
              <a:t>PSHx</a:t>
            </a:r>
            <a:endParaRPr lang="en-ZA" dirty="0"/>
          </a:p>
          <a:p>
            <a:r>
              <a:rPr lang="en-ZA" dirty="0"/>
              <a:t>Trauma </a:t>
            </a:r>
          </a:p>
          <a:p>
            <a:r>
              <a:rPr lang="en-ZA" dirty="0"/>
              <a:t>Occupational </a:t>
            </a:r>
          </a:p>
          <a:p>
            <a:r>
              <a:rPr lang="en-ZA" dirty="0"/>
              <a:t>Social/Recreational Hx</a:t>
            </a:r>
          </a:p>
        </p:txBody>
      </p:sp>
    </p:spTree>
    <p:extLst>
      <p:ext uri="{BB962C8B-B14F-4D97-AF65-F5344CB8AC3E}">
        <p14:creationId xmlns:p14="http://schemas.microsoft.com/office/powerpoint/2010/main" val="1570541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4AC59-BCD5-4207-817C-075C353A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History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B9DA-BFD7-4F6F-B006-2CE1AD695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Systemic enquiry</a:t>
            </a:r>
          </a:p>
          <a:p>
            <a:r>
              <a:rPr lang="en-ZA" dirty="0"/>
              <a:t>Respiratory</a:t>
            </a:r>
          </a:p>
          <a:p>
            <a:r>
              <a:rPr lang="en-ZA" dirty="0"/>
              <a:t>Cardiovascular</a:t>
            </a:r>
          </a:p>
          <a:p>
            <a:r>
              <a:rPr lang="en-ZA" dirty="0"/>
              <a:t>CNS</a:t>
            </a:r>
          </a:p>
          <a:p>
            <a:r>
              <a:rPr lang="en-ZA" dirty="0"/>
              <a:t>GIT</a:t>
            </a:r>
          </a:p>
          <a:p>
            <a:r>
              <a:rPr lang="en-ZA" dirty="0"/>
              <a:t>Skin</a:t>
            </a:r>
          </a:p>
          <a:p>
            <a:r>
              <a:rPr lang="en-ZA" dirty="0"/>
              <a:t>Genitourinary</a:t>
            </a:r>
          </a:p>
          <a:p>
            <a:r>
              <a:rPr lang="en-ZA" dirty="0"/>
              <a:t>Musculoskeletal </a:t>
            </a:r>
          </a:p>
        </p:txBody>
      </p:sp>
    </p:spTree>
    <p:extLst>
      <p:ext uri="{BB962C8B-B14F-4D97-AF65-F5344CB8AC3E}">
        <p14:creationId xmlns:p14="http://schemas.microsoft.com/office/powerpoint/2010/main" val="32605235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B64F6-B35D-4EB9-B215-24F74282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8027C-DBC2-4F01-A749-23FBD5A19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General exam</a:t>
            </a:r>
          </a:p>
          <a:p>
            <a:r>
              <a:rPr lang="en-ZA" dirty="0"/>
              <a:t>Eyes </a:t>
            </a:r>
          </a:p>
          <a:p>
            <a:r>
              <a:rPr lang="en-ZA" dirty="0"/>
              <a:t>Hands </a:t>
            </a:r>
          </a:p>
          <a:p>
            <a:r>
              <a:rPr lang="en-ZA" dirty="0"/>
              <a:t>Feet </a:t>
            </a:r>
          </a:p>
          <a:p>
            <a:r>
              <a:rPr lang="en-ZA" dirty="0"/>
              <a:t>Joint involved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67350-CEE6-4BA7-931A-11054E6A8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257" y="234269"/>
            <a:ext cx="5196114" cy="649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022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6D034-F464-4FC4-8ED7-E234978A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Investigations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727CD-512F-4361-8E8F-950D36D43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err="1"/>
              <a:t>Xrays</a:t>
            </a:r>
            <a:r>
              <a:rPr lang="en-ZA" dirty="0"/>
              <a:t> </a:t>
            </a:r>
          </a:p>
          <a:p>
            <a:r>
              <a:rPr lang="en-ZA" dirty="0"/>
              <a:t>Serological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262442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6FBD7-E960-4543-A2A4-70FFB41F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813"/>
            <a:ext cx="10515600" cy="1405875"/>
          </a:xfrm>
        </p:spPr>
        <p:txBody>
          <a:bodyPr/>
          <a:lstStyle/>
          <a:p>
            <a:r>
              <a:rPr lang="en-ZA" dirty="0"/>
              <a:t>XRAYS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04188A-5643-426B-8613-487D94B7AF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03" y="1229192"/>
            <a:ext cx="5929872" cy="54651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0E2A8-EFE7-44DD-B243-138955780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296" y="1229192"/>
            <a:ext cx="6861266" cy="54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730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3CC4-515F-4E6F-BDF2-62C9F1F8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D71878-6D08-4A0D-9A28-2DDF5CB20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134"/>
          <a:stretch/>
        </p:blipFill>
        <p:spPr>
          <a:xfrm>
            <a:off x="2349305" y="584616"/>
            <a:ext cx="7765367" cy="61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388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ED722-4B26-4CD8-B03E-A5112DCA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2451CD-3575-42D2-ACB6-59AE9D6FAF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880"/>
            <a:ext cx="9959393" cy="6183803"/>
          </a:xfrm>
        </p:spPr>
      </p:pic>
    </p:spTree>
    <p:extLst>
      <p:ext uri="{BB962C8B-B14F-4D97-AF65-F5344CB8AC3E}">
        <p14:creationId xmlns:p14="http://schemas.microsoft.com/office/powerpoint/2010/main" val="26096953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B9C60F7-7680-4FC8-AACE-C7ADC407D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399399"/>
              </p:ext>
            </p:extLst>
          </p:nvPr>
        </p:nvGraphicFramePr>
        <p:xfrm>
          <a:off x="287606" y="593057"/>
          <a:ext cx="11149428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693">
                  <a:extLst>
                    <a:ext uri="{9D8B030D-6E8A-4147-A177-3AD203B41FA5}">
                      <a16:colId xmlns:a16="http://schemas.microsoft.com/office/drawing/2014/main" val="182753266"/>
                    </a:ext>
                  </a:extLst>
                </a:gridCol>
                <a:gridCol w="4715259">
                  <a:extLst>
                    <a:ext uri="{9D8B030D-6E8A-4147-A177-3AD203B41FA5}">
                      <a16:colId xmlns:a16="http://schemas.microsoft.com/office/drawing/2014/main" val="1181456575"/>
                    </a:ext>
                  </a:extLst>
                </a:gridCol>
                <a:gridCol w="3716476">
                  <a:extLst>
                    <a:ext uri="{9D8B030D-6E8A-4147-A177-3AD203B41FA5}">
                      <a16:colId xmlns:a16="http://schemas.microsoft.com/office/drawing/2014/main" val="229517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Osteoarthritis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/>
                        <a:t>Rheumatoid Arthritis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10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Degenerative condition of articular cartilage </a:t>
                      </a:r>
                    </a:p>
                    <a:p>
                      <a:r>
                        <a:rPr lang="en-GB" dirty="0"/>
                        <a:t>Eventually this leads to exposure of underlying bone</a:t>
                      </a:r>
                      <a:endParaRPr lang="en-ZA" dirty="0"/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Autoimmune condition which attacks the synovial lining of synovial joints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2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Pathophysiology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Articular cartilage wear and damage</a:t>
                      </a:r>
                      <a:endParaRPr lang="en-ZA" sz="1800" b="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Synovitis and joint capsule fibrosis</a:t>
                      </a:r>
                      <a:endParaRPr lang="en-ZA" sz="1800" b="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Pannus formation (growth of vascular tissue into joint)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7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Epidemiology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Old: &gt;50</a:t>
                      </a:r>
                    </a:p>
                    <a:p>
                      <a:r>
                        <a:rPr lang="en-GB" dirty="0"/>
                        <a:t>Many RFs: Obesity, FH, gender, hypermobility, sports, previous injury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Young: 30-50yo</a:t>
                      </a:r>
                    </a:p>
                    <a:p>
                      <a:r>
                        <a:rPr lang="en-ZA" dirty="0"/>
                        <a:t>Women: 3x more common HLA-DR4 association</a:t>
                      </a:r>
                    </a:p>
                    <a:p>
                      <a:r>
                        <a:rPr lang="en-GB" dirty="0"/>
                        <a:t>Familial – increased incidence in first degree relatives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3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Joint manifestations 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Early morning stiffness &lt;30 mins </a:t>
                      </a:r>
                    </a:p>
                    <a:p>
                      <a:r>
                        <a:rPr lang="en-GB" dirty="0"/>
                        <a:t>Pain after exercise/at end of day Reduced joint function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Early morning stiffness/pain &gt;60 mins EASES with use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51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71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C0191A6-B915-4817-87D9-CC696D58D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287434"/>
              </p:ext>
            </p:extLst>
          </p:nvPr>
        </p:nvGraphicFramePr>
        <p:xfrm>
          <a:off x="604911" y="156959"/>
          <a:ext cx="10381956" cy="585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6418">
                  <a:extLst>
                    <a:ext uri="{9D8B030D-6E8A-4147-A177-3AD203B41FA5}">
                      <a16:colId xmlns:a16="http://schemas.microsoft.com/office/drawing/2014/main" val="2343441434"/>
                    </a:ext>
                  </a:extLst>
                </a:gridCol>
                <a:gridCol w="3924886">
                  <a:extLst>
                    <a:ext uri="{9D8B030D-6E8A-4147-A177-3AD203B41FA5}">
                      <a16:colId xmlns:a16="http://schemas.microsoft.com/office/drawing/2014/main" val="2581137274"/>
                    </a:ext>
                  </a:extLst>
                </a:gridCol>
                <a:gridCol w="3460652">
                  <a:extLst>
                    <a:ext uri="{9D8B030D-6E8A-4147-A177-3AD203B41FA5}">
                      <a16:colId xmlns:a16="http://schemas.microsoft.com/office/drawing/2014/main" val="104958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Osteoarthritis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b="1" dirty="0"/>
                        <a:t>Rheumatoid Arthritis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5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Physical examination/signs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Heberdens</a:t>
                      </a:r>
                      <a:r>
                        <a:rPr lang="en-GB" dirty="0"/>
                        <a:t> nodes (DIPJs) </a:t>
                      </a:r>
                    </a:p>
                    <a:p>
                      <a:r>
                        <a:rPr lang="en-GB" dirty="0" err="1"/>
                        <a:t>Bouchards</a:t>
                      </a:r>
                      <a:r>
                        <a:rPr lang="en-GB" dirty="0"/>
                        <a:t> nodes (PIPJs, later on) </a:t>
                      </a:r>
                    </a:p>
                    <a:p>
                      <a:r>
                        <a:rPr lang="en-GB" dirty="0"/>
                        <a:t>Hard swelling, may not be red/inflamed Crepitus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Ulnar deviation Swan neck deformity (fixed hyperextension) </a:t>
                      </a:r>
                      <a:r>
                        <a:rPr lang="en-ZA" dirty="0" err="1"/>
                        <a:t>Boutonierre</a:t>
                      </a:r>
                      <a:r>
                        <a:rPr lang="en-ZA" dirty="0"/>
                        <a:t> deformity (fixed flexion) Z thumb Active synovitis – red, hot, swollen joints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69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Pattern of joint involvement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Asymmetrical </a:t>
                      </a:r>
                    </a:p>
                    <a:p>
                      <a:r>
                        <a:rPr lang="en-GB" dirty="0"/>
                        <a:t>Targets most stressed joints in body Base of thumb and base of big toe often first joints affected </a:t>
                      </a:r>
                    </a:p>
                    <a:p>
                      <a:r>
                        <a:rPr lang="en-GB" dirty="0"/>
                        <a:t>Hip and knees also common  joint replacement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Symmetrical</a:t>
                      </a:r>
                    </a:p>
                    <a:p>
                      <a:r>
                        <a:rPr lang="en-ZA" dirty="0"/>
                        <a:t>Most commonly: wrists and MTPJs </a:t>
                      </a:r>
                    </a:p>
                    <a:p>
                      <a:r>
                        <a:rPr lang="en-ZA" dirty="0"/>
                        <a:t>Rarely DIPJs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4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Extra-articular 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Nodules </a:t>
                      </a:r>
                    </a:p>
                    <a:p>
                      <a:r>
                        <a:rPr lang="en-ZA" dirty="0"/>
                        <a:t>Carpal tunnel syndrome </a:t>
                      </a:r>
                    </a:p>
                    <a:p>
                      <a:r>
                        <a:rPr lang="en-ZA" dirty="0"/>
                        <a:t>Lungs - Caplan’s, nodules </a:t>
                      </a:r>
                    </a:p>
                    <a:p>
                      <a:r>
                        <a:rPr lang="en-ZA" dirty="0"/>
                        <a:t>Eyes – </a:t>
                      </a:r>
                      <a:r>
                        <a:rPr lang="en-ZA" dirty="0" err="1"/>
                        <a:t>sjogren’s</a:t>
                      </a:r>
                      <a:r>
                        <a:rPr lang="en-ZA" dirty="0"/>
                        <a:t>, scleritis, episcleritis </a:t>
                      </a:r>
                    </a:p>
                    <a:p>
                      <a:r>
                        <a:rPr lang="en-ZA" dirty="0" err="1"/>
                        <a:t>Felty’s</a:t>
                      </a:r>
                      <a:r>
                        <a:rPr lang="en-ZA" dirty="0"/>
                        <a:t> syndrome – RA + splenomegaly + neutropenia Kidneys – due to amyloidosis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03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8568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C0191A6-B915-4817-87D9-CC696D58D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556779"/>
              </p:ext>
            </p:extLst>
          </p:nvPr>
        </p:nvGraphicFramePr>
        <p:xfrm>
          <a:off x="1059766" y="241365"/>
          <a:ext cx="10072467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489">
                  <a:extLst>
                    <a:ext uri="{9D8B030D-6E8A-4147-A177-3AD203B41FA5}">
                      <a16:colId xmlns:a16="http://schemas.microsoft.com/office/drawing/2014/main" val="2343441434"/>
                    </a:ext>
                  </a:extLst>
                </a:gridCol>
                <a:gridCol w="3357489">
                  <a:extLst>
                    <a:ext uri="{9D8B030D-6E8A-4147-A177-3AD203B41FA5}">
                      <a16:colId xmlns:a16="http://schemas.microsoft.com/office/drawing/2014/main" val="3433486816"/>
                    </a:ext>
                  </a:extLst>
                </a:gridCol>
                <a:gridCol w="3357489">
                  <a:extLst>
                    <a:ext uri="{9D8B030D-6E8A-4147-A177-3AD203B41FA5}">
                      <a16:colId xmlns:a16="http://schemas.microsoft.com/office/drawing/2014/main" val="104958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Osteoarthritis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b="1" dirty="0"/>
                        <a:t>Rheumatoid Arthritis </a:t>
                      </a:r>
                      <a:endParaRPr lang="en-ZA" dirty="0"/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5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b="1" dirty="0"/>
                        <a:t>Bloods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Bloods – usually all normal</a:t>
                      </a:r>
                    </a:p>
                    <a:p>
                      <a:r>
                        <a:rPr lang="en-ZA" dirty="0"/>
                        <a:t>No autoantibodies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FBC - anaemia </a:t>
                      </a:r>
                    </a:p>
                    <a:p>
                      <a:r>
                        <a:rPr lang="en-GB" dirty="0"/>
                        <a:t>ESR/CRP – raised RF – 80% sensitive but low specificity </a:t>
                      </a:r>
                    </a:p>
                    <a:p>
                      <a:r>
                        <a:rPr lang="en-GB" dirty="0"/>
                        <a:t>Anti-CCP – 80% sensitive. High specificity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699482"/>
                  </a:ext>
                </a:extLst>
              </a:tr>
              <a:tr h="354559">
                <a:tc>
                  <a:txBody>
                    <a:bodyPr/>
                    <a:lstStyle/>
                    <a:p>
                      <a:r>
                        <a:rPr lang="en-ZA" b="1" dirty="0"/>
                        <a:t>Signs on Xray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/>
                        <a:t>LOSS</a:t>
                      </a:r>
                    </a:p>
                    <a:p>
                      <a:r>
                        <a:rPr lang="en-ZA" dirty="0"/>
                        <a:t>Loss of joint space</a:t>
                      </a:r>
                    </a:p>
                    <a:p>
                      <a:r>
                        <a:rPr lang="en-ZA" dirty="0"/>
                        <a:t>Osteophytes </a:t>
                      </a:r>
                    </a:p>
                    <a:p>
                      <a:r>
                        <a:rPr lang="en-ZA" dirty="0"/>
                        <a:t>Subchondral sclerosis </a:t>
                      </a:r>
                    </a:p>
                    <a:p>
                      <a:r>
                        <a:rPr lang="en-ZA" dirty="0"/>
                        <a:t>Subchondral cysts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LESS </a:t>
                      </a:r>
                    </a:p>
                    <a:p>
                      <a:r>
                        <a:rPr lang="en-GB" dirty="0"/>
                        <a:t>Loss of joint space </a:t>
                      </a:r>
                    </a:p>
                    <a:p>
                      <a:r>
                        <a:rPr lang="en-GB" dirty="0"/>
                        <a:t>Erosion </a:t>
                      </a:r>
                    </a:p>
                    <a:p>
                      <a:r>
                        <a:rPr lang="en-GB" dirty="0"/>
                        <a:t>Soft tissue swelling </a:t>
                      </a:r>
                    </a:p>
                    <a:p>
                      <a:r>
                        <a:rPr lang="en-GB" dirty="0"/>
                        <a:t>Soft bones (osteopenia)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4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/>
                        <a:t>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Weight loss, exercise </a:t>
                      </a:r>
                    </a:p>
                    <a:p>
                      <a:r>
                        <a:rPr lang="en-GB" dirty="0"/>
                        <a:t>Analgesia </a:t>
                      </a:r>
                    </a:p>
                    <a:p>
                      <a:r>
                        <a:rPr lang="en-GB" dirty="0"/>
                        <a:t>Steroid injections</a:t>
                      </a:r>
                    </a:p>
                    <a:p>
                      <a:r>
                        <a:rPr lang="en-GB" dirty="0"/>
                        <a:t>Physiotherapy</a:t>
                      </a:r>
                    </a:p>
                    <a:p>
                      <a:r>
                        <a:rPr lang="en-GB" dirty="0"/>
                        <a:t>–quadriceps strength</a:t>
                      </a:r>
                    </a:p>
                    <a:p>
                      <a:r>
                        <a:rPr lang="en-GB" dirty="0"/>
                        <a:t>– muscle wasting </a:t>
                      </a:r>
                    </a:p>
                    <a:p>
                      <a:r>
                        <a:rPr lang="en-GB" dirty="0"/>
                        <a:t>Surgery 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Early disease control- pharmacological agents</a:t>
                      </a:r>
                    </a:p>
                    <a:p>
                      <a:r>
                        <a:rPr lang="en-GB" dirty="0"/>
                        <a:t>Weight loss, exercise </a:t>
                      </a:r>
                    </a:p>
                    <a:p>
                      <a:r>
                        <a:rPr lang="en-GB" dirty="0"/>
                        <a:t>Analgesia </a:t>
                      </a:r>
                    </a:p>
                    <a:p>
                      <a:r>
                        <a:rPr lang="en-GB" dirty="0"/>
                        <a:t>Steroid injections</a:t>
                      </a:r>
                    </a:p>
                    <a:p>
                      <a:r>
                        <a:rPr lang="en-GB" dirty="0"/>
                        <a:t>Physiotherapy</a:t>
                      </a:r>
                    </a:p>
                    <a:p>
                      <a:r>
                        <a:rPr lang="en-GB" dirty="0"/>
                        <a:t>–quadriceps strength</a:t>
                      </a:r>
                    </a:p>
                    <a:p>
                      <a:r>
                        <a:rPr lang="en-GB" dirty="0"/>
                        <a:t>– muscle wasting </a:t>
                      </a:r>
                    </a:p>
                    <a:p>
                      <a:r>
                        <a:rPr lang="en-GB" dirty="0"/>
                        <a:t>Surgery </a:t>
                      </a: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03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2457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E768F2-3CD4-4539-B7A4-DB0EBC3CC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56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6F01F9-3DE8-4B27-BDAD-B050C91A8F4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b="4011"/>
          <a:stretch/>
        </p:blipFill>
        <p:spPr>
          <a:xfrm>
            <a:off x="643467" y="702733"/>
            <a:ext cx="10905066" cy="523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97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1364</Words>
  <Application>Microsoft Office PowerPoint</Application>
  <PresentationFormat>Widescreen</PresentationFormat>
  <Paragraphs>421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Berkeley-Black</vt:lpstr>
      <vt:lpstr>Berkeley-Book</vt:lpstr>
      <vt:lpstr>Calibri</vt:lpstr>
      <vt:lpstr>Calibri Light</vt:lpstr>
      <vt:lpstr>Courier New</vt:lpstr>
      <vt:lpstr>Symbol</vt:lpstr>
      <vt:lpstr>Times New Roman</vt:lpstr>
      <vt:lpstr>Office Theme</vt:lpstr>
      <vt:lpstr>Approach to arthritis</vt:lpstr>
      <vt:lpstr>PowerPoint Presentation</vt:lpstr>
      <vt:lpstr>PowerPoint Presentation</vt:lpstr>
      <vt:lpstr>PowerPoint Presentation</vt:lpstr>
      <vt:lpstr>Arthritis </vt:lpstr>
      <vt:lpstr>PowerPoint Presentation</vt:lpstr>
      <vt:lpstr>PowerPoint Presentation</vt:lpstr>
      <vt:lpstr>PowerPoint Presentation</vt:lpstr>
      <vt:lpstr>Osteoarthritis</vt:lpstr>
      <vt:lpstr>Risk factors</vt:lpstr>
      <vt:lpstr>Pathophysiology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Radiographs </vt:lpstr>
      <vt:lpstr>Treatment</vt:lpstr>
      <vt:lpstr>Treatment</vt:lpstr>
      <vt:lpstr>Rheumatoid Arthritis</vt:lpstr>
      <vt:lpstr>Pathophysiology of RA</vt:lpstr>
      <vt:lpstr>PowerPoint Presentation</vt:lpstr>
      <vt:lpstr>Clinical Presentation</vt:lpstr>
      <vt:lpstr>PowerPoint Presentation</vt:lpstr>
      <vt:lpstr>Extra Articular Manifestations</vt:lpstr>
      <vt:lpstr>PowerPoint Presentation</vt:lpstr>
      <vt:lpstr>Diagnostic Assessment</vt:lpstr>
      <vt:lpstr>American College of Rheumatology Diagnostic Criteria (1987)</vt:lpstr>
      <vt:lpstr>ACR/EULAR (2010) RA CRITERIA</vt:lpstr>
      <vt:lpstr>Special Investigations: Laboratory Studies</vt:lpstr>
      <vt:lpstr>Radiographs </vt:lpstr>
      <vt:lpstr>Special Investigations: Imaging</vt:lpstr>
      <vt:lpstr>Management of RA</vt:lpstr>
      <vt:lpstr>Management Goals</vt:lpstr>
      <vt:lpstr>Medical Management</vt:lpstr>
      <vt:lpstr>Goals of Medical Management</vt:lpstr>
      <vt:lpstr>Pharmacological Agents</vt:lpstr>
      <vt:lpstr>Concerns Regarding Pharmacological Management </vt:lpstr>
      <vt:lpstr>AVASCULAR NECROSIS</vt:lpstr>
      <vt:lpstr>RISK factors/ causes </vt:lpstr>
      <vt:lpstr>PowerPoint Presentation</vt:lpstr>
      <vt:lpstr>PowerPoint Presentation</vt:lpstr>
      <vt:lpstr>Ankylosing Spondylitis </vt:lpstr>
      <vt:lpstr>PowerPoint Presentation</vt:lpstr>
      <vt:lpstr>PowerPoint Presentation</vt:lpstr>
      <vt:lpstr>PowerPoint Presentation</vt:lpstr>
      <vt:lpstr>Psoriatic Arthritis </vt:lpstr>
      <vt:lpstr>PowerPoint Presentation</vt:lpstr>
      <vt:lpstr>PowerPoint Presentation</vt:lpstr>
      <vt:lpstr>Crystal deposition arthropathy</vt:lpstr>
      <vt:lpstr>PowerPoint Presentation</vt:lpstr>
      <vt:lpstr>PowerPoint Presentation</vt:lpstr>
      <vt:lpstr>PowerPoint Presentation</vt:lpstr>
      <vt:lpstr>Differentiate Inflammatory from Degenerative causes</vt:lpstr>
      <vt:lpstr>History cont.</vt:lpstr>
      <vt:lpstr>History cont.</vt:lpstr>
      <vt:lpstr>Examination </vt:lpstr>
      <vt:lpstr>Investigations </vt:lpstr>
      <vt:lpstr>XRAYS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arthritis</dc:title>
  <dc:creator>Sarah Swartbooi</dc:creator>
  <cp:lastModifiedBy>Greg Kakhobwe</cp:lastModifiedBy>
  <cp:revision>18</cp:revision>
  <dcterms:created xsi:type="dcterms:W3CDTF">2021-10-13T13:13:47Z</dcterms:created>
  <dcterms:modified xsi:type="dcterms:W3CDTF">2021-10-14T11:20:37Z</dcterms:modified>
</cp:coreProperties>
</file>