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50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41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1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8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6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8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0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54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88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58956-7A46-4FB6-A7B3-3A002ACC50BD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6D150-6C41-4C95-8AB7-8D01CBFC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1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fa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AfroPHC</a:t>
            </a:r>
            <a:r>
              <a:rPr lang="en-US" dirty="0" smtClean="0"/>
              <a:t> Conference</a:t>
            </a:r>
            <a:br>
              <a:rPr lang="en-US" dirty="0" smtClean="0"/>
            </a:br>
            <a:r>
              <a:rPr lang="en-US" dirty="0" smtClean="0"/>
              <a:t>Panel contribution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</a:p>
          <a:p>
            <a:r>
              <a:rPr lang="en-US" dirty="0" smtClean="0"/>
              <a:t>PROF JOSEPH 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747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BUILDING CAPACITY FOR PHC / UHC AND SDG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IMPORTANT DOCUMENT</a:t>
            </a:r>
          </a:p>
          <a:p>
            <a:r>
              <a:rPr lang="en-US" dirty="0" smtClean="0"/>
              <a:t>SHOULD BE POLICY GUIDE – FOR COUNTRY BUY-IN, LOCALISATION TO CONTEXT OF PHC/COUNTRY.</a:t>
            </a:r>
          </a:p>
          <a:p>
            <a:r>
              <a:rPr lang="en-US" dirty="0" smtClean="0"/>
              <a:t>MANY COMMONALITIES, BUT IMPORTANT DIFFERENCES</a:t>
            </a:r>
          </a:p>
          <a:p>
            <a:r>
              <a:rPr lang="en-US" dirty="0" smtClean="0"/>
              <a:t>- Commonalities – Alma Ata declaration content (</a:t>
            </a:r>
            <a:r>
              <a:rPr lang="en-US" dirty="0" err="1" smtClean="0"/>
              <a:t>promotive</a:t>
            </a:r>
            <a:r>
              <a:rPr lang="en-US" dirty="0" smtClean="0"/>
              <a:t>/preventive/curative/rehabilitative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23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Commonalities and Differences in PHC in Africa - 2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 Differences ( approach to whole health sector and system reforms/ 12-Pillar Clinical Governance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HiAPP</a:t>
            </a:r>
            <a:r>
              <a:rPr lang="en-US" dirty="0" smtClean="0"/>
              <a:t>- </a:t>
            </a:r>
            <a:r>
              <a:rPr lang="en-US" dirty="0" err="1" smtClean="0"/>
              <a:t>multisectoral</a:t>
            </a:r>
            <a:r>
              <a:rPr lang="en-US" dirty="0" smtClean="0"/>
              <a:t>-multidisciplinary-</a:t>
            </a:r>
            <a:r>
              <a:rPr lang="en-US" dirty="0" err="1" smtClean="0"/>
              <a:t>interprofessional</a:t>
            </a:r>
            <a:r>
              <a:rPr lang="en-US" dirty="0" smtClean="0"/>
              <a:t> and Task Shifting policy </a:t>
            </a:r>
          </a:p>
          <a:p>
            <a:pPr marL="0" indent="0">
              <a:buNone/>
            </a:pPr>
            <a:r>
              <a:rPr lang="en-US" dirty="0" smtClean="0"/>
              <a:t>-Types of PHC cadres/ definition and role of CHP/CHW and Financing, </a:t>
            </a:r>
            <a:r>
              <a:rPr lang="en-US" dirty="0" err="1" smtClean="0"/>
              <a:t>e.g</a:t>
            </a:r>
            <a:r>
              <a:rPr lang="en-US" dirty="0" smtClean="0"/>
              <a:t> Basic Health Care Provision Fund BHCPF in Nigeria, </a:t>
            </a:r>
            <a:r>
              <a:rPr lang="en-US" dirty="0" err="1" smtClean="0"/>
              <a:t>etc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 Facility Readiness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82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IMPORTANCE OF ACCESS AND USE OF ACCURATE INFORMATION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Availability and access to accurate health information for All ( </a:t>
            </a:r>
            <a:r>
              <a:rPr lang="en-US" dirty="0" err="1" smtClean="0"/>
              <a:t>carers</a:t>
            </a:r>
            <a:r>
              <a:rPr lang="en-US" dirty="0" smtClean="0"/>
              <a:t>, patients, family and society( </a:t>
            </a:r>
            <a:r>
              <a:rPr lang="en-US" dirty="0" smtClean="0">
                <a:hlinkClick r:id="rId2"/>
              </a:rPr>
              <a:t>www.hifa.org</a:t>
            </a:r>
            <a:r>
              <a:rPr lang="en-US" dirty="0" smtClean="0"/>
              <a:t>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020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AfroPHC</a:t>
            </a:r>
            <a:r>
              <a:rPr lang="en-US" dirty="0" smtClean="0"/>
              <a:t> Building Capacity for PHC / UHC / SDG document should be framed as a </a:t>
            </a:r>
            <a:r>
              <a:rPr lang="en-US" b="1" dirty="0" smtClean="0"/>
              <a:t>POLICY GUIDE </a:t>
            </a:r>
            <a:r>
              <a:rPr lang="en-US" dirty="0" smtClean="0"/>
              <a:t>for country </a:t>
            </a:r>
            <a:r>
              <a:rPr lang="en-US" dirty="0" err="1" smtClean="0"/>
              <a:t>localisation</a:t>
            </a:r>
            <a:r>
              <a:rPr lang="en-US" dirty="0" smtClean="0"/>
              <a:t> according to context, to encourage buy-in and acceptability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165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AfroPHC Conference Panel contribution</vt:lpstr>
      <vt:lpstr>BUILDING CAPACITY FOR PHC / UHC AND SDG</vt:lpstr>
      <vt:lpstr>Commonalities and Differences in PHC in Africa - 2</vt:lpstr>
      <vt:lpstr>IMPORTANCE OF ACCESS AND USE OF ACCURATE INFORMATION</vt:lpstr>
      <vt:lpstr>conclusion</vt:lpstr>
    </vt:vector>
  </TitlesOfParts>
  <Company>Comsale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AfroPHC Conference Panel contribution</dc:title>
  <dc:creator>Windows User</dc:creator>
  <cp:lastModifiedBy>Windows User</cp:lastModifiedBy>
  <cp:revision>5</cp:revision>
  <dcterms:created xsi:type="dcterms:W3CDTF">2022-05-17T11:12:23Z</dcterms:created>
  <dcterms:modified xsi:type="dcterms:W3CDTF">2022-05-17T11:31:24Z</dcterms:modified>
</cp:coreProperties>
</file>