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7" r:id="rId4"/>
    <p:sldId id="260" r:id="rId5"/>
    <p:sldId id="264" r:id="rId6"/>
    <p:sldId id="258" r:id="rId7"/>
    <p:sldId id="259" r:id="rId8"/>
    <p:sldId id="263" r:id="rId9"/>
    <p:sldId id="26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p:scale>
          <a:sx n="76" d="100"/>
          <a:sy n="76" d="100"/>
        </p:scale>
        <p:origin x="327" y="71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7F840-C7F6-4427-BC6F-B6402D27E2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344801-9952-4920-85BC-FB7F5DFE42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48BEA47-EC11-4B02-8752-4A3086F13216}"/>
              </a:ext>
            </a:extLst>
          </p:cNvPr>
          <p:cNvSpPr>
            <a:spLocks noGrp="1"/>
          </p:cNvSpPr>
          <p:nvPr>
            <p:ph type="dt" sz="half" idx="10"/>
          </p:nvPr>
        </p:nvSpPr>
        <p:spPr/>
        <p:txBody>
          <a:bodyPr/>
          <a:lstStyle/>
          <a:p>
            <a:fld id="{4B63ED7D-2A6F-49B0-8099-689C77DF1F9B}" type="datetimeFigureOut">
              <a:rPr lang="en-US" smtClean="0"/>
              <a:t>6/1/2021</a:t>
            </a:fld>
            <a:endParaRPr lang="en-US"/>
          </a:p>
        </p:txBody>
      </p:sp>
      <p:sp>
        <p:nvSpPr>
          <p:cNvPr id="5" name="Footer Placeholder 4">
            <a:extLst>
              <a:ext uri="{FF2B5EF4-FFF2-40B4-BE49-F238E27FC236}">
                <a16:creationId xmlns:a16="http://schemas.microsoft.com/office/drawing/2014/main" id="{9A4A20B0-0E82-4586-8566-4FCDA32FF8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123753-78C9-48B3-9C67-C6B7470361DD}"/>
              </a:ext>
            </a:extLst>
          </p:cNvPr>
          <p:cNvSpPr>
            <a:spLocks noGrp="1"/>
          </p:cNvSpPr>
          <p:nvPr>
            <p:ph type="sldNum" sz="quarter" idx="12"/>
          </p:nvPr>
        </p:nvSpPr>
        <p:spPr/>
        <p:txBody>
          <a:bodyPr/>
          <a:lstStyle/>
          <a:p>
            <a:fld id="{A076FB57-22B1-4737-A803-9C24BA93B815}" type="slidenum">
              <a:rPr lang="en-US" smtClean="0"/>
              <a:t>‹#›</a:t>
            </a:fld>
            <a:endParaRPr lang="en-US"/>
          </a:p>
        </p:txBody>
      </p:sp>
    </p:spTree>
    <p:extLst>
      <p:ext uri="{BB962C8B-B14F-4D97-AF65-F5344CB8AC3E}">
        <p14:creationId xmlns:p14="http://schemas.microsoft.com/office/powerpoint/2010/main" val="723802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E516F-0C37-4FCE-AFC0-4FA22813E6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5A2E93-063C-4EC9-9602-820E280166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A495EA-CBDC-4BCC-8A2E-C4AB3132ADF0}"/>
              </a:ext>
            </a:extLst>
          </p:cNvPr>
          <p:cNvSpPr>
            <a:spLocks noGrp="1"/>
          </p:cNvSpPr>
          <p:nvPr>
            <p:ph type="dt" sz="half" idx="10"/>
          </p:nvPr>
        </p:nvSpPr>
        <p:spPr/>
        <p:txBody>
          <a:bodyPr/>
          <a:lstStyle/>
          <a:p>
            <a:fld id="{4B63ED7D-2A6F-49B0-8099-689C77DF1F9B}" type="datetimeFigureOut">
              <a:rPr lang="en-US" smtClean="0"/>
              <a:t>6/1/2021</a:t>
            </a:fld>
            <a:endParaRPr lang="en-US"/>
          </a:p>
        </p:txBody>
      </p:sp>
      <p:sp>
        <p:nvSpPr>
          <p:cNvPr id="5" name="Footer Placeholder 4">
            <a:extLst>
              <a:ext uri="{FF2B5EF4-FFF2-40B4-BE49-F238E27FC236}">
                <a16:creationId xmlns:a16="http://schemas.microsoft.com/office/drawing/2014/main" id="{D6D90E93-081A-4709-9B69-B8674EAF91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B452AA-99A9-4ED9-97A8-44B292D6AF96}"/>
              </a:ext>
            </a:extLst>
          </p:cNvPr>
          <p:cNvSpPr>
            <a:spLocks noGrp="1"/>
          </p:cNvSpPr>
          <p:nvPr>
            <p:ph type="sldNum" sz="quarter" idx="12"/>
          </p:nvPr>
        </p:nvSpPr>
        <p:spPr/>
        <p:txBody>
          <a:bodyPr/>
          <a:lstStyle/>
          <a:p>
            <a:fld id="{A076FB57-22B1-4737-A803-9C24BA93B815}" type="slidenum">
              <a:rPr lang="en-US" smtClean="0"/>
              <a:t>‹#›</a:t>
            </a:fld>
            <a:endParaRPr lang="en-US"/>
          </a:p>
        </p:txBody>
      </p:sp>
    </p:spTree>
    <p:extLst>
      <p:ext uri="{BB962C8B-B14F-4D97-AF65-F5344CB8AC3E}">
        <p14:creationId xmlns:p14="http://schemas.microsoft.com/office/powerpoint/2010/main" val="505969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B35FC-E533-40B9-85FB-3B4286D355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270D1A-F124-4F54-9261-2C9EF37BC4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9A953C-6817-4451-8B66-A0C7918FDE4A}"/>
              </a:ext>
            </a:extLst>
          </p:cNvPr>
          <p:cNvSpPr>
            <a:spLocks noGrp="1"/>
          </p:cNvSpPr>
          <p:nvPr>
            <p:ph type="dt" sz="half" idx="10"/>
          </p:nvPr>
        </p:nvSpPr>
        <p:spPr/>
        <p:txBody>
          <a:bodyPr/>
          <a:lstStyle/>
          <a:p>
            <a:fld id="{4B63ED7D-2A6F-49B0-8099-689C77DF1F9B}" type="datetimeFigureOut">
              <a:rPr lang="en-US" smtClean="0"/>
              <a:t>6/1/2021</a:t>
            </a:fld>
            <a:endParaRPr lang="en-US"/>
          </a:p>
        </p:txBody>
      </p:sp>
      <p:sp>
        <p:nvSpPr>
          <p:cNvPr id="5" name="Footer Placeholder 4">
            <a:extLst>
              <a:ext uri="{FF2B5EF4-FFF2-40B4-BE49-F238E27FC236}">
                <a16:creationId xmlns:a16="http://schemas.microsoft.com/office/drawing/2014/main" id="{C03EC225-8277-4932-BD24-EB3E6222A0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59EE9C-A931-4230-8329-F0C6EB46A850}"/>
              </a:ext>
            </a:extLst>
          </p:cNvPr>
          <p:cNvSpPr>
            <a:spLocks noGrp="1"/>
          </p:cNvSpPr>
          <p:nvPr>
            <p:ph type="sldNum" sz="quarter" idx="12"/>
          </p:nvPr>
        </p:nvSpPr>
        <p:spPr/>
        <p:txBody>
          <a:bodyPr/>
          <a:lstStyle/>
          <a:p>
            <a:fld id="{A076FB57-22B1-4737-A803-9C24BA93B815}" type="slidenum">
              <a:rPr lang="en-US" smtClean="0"/>
              <a:t>‹#›</a:t>
            </a:fld>
            <a:endParaRPr lang="en-US"/>
          </a:p>
        </p:txBody>
      </p:sp>
    </p:spTree>
    <p:extLst>
      <p:ext uri="{BB962C8B-B14F-4D97-AF65-F5344CB8AC3E}">
        <p14:creationId xmlns:p14="http://schemas.microsoft.com/office/powerpoint/2010/main" val="3696063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EA893-87BD-4F03-B08C-58BFB6D59C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0384C3-B177-4B69-B522-568518F47A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EECB69E-E58B-4529-8CC5-F9E5113AC76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E39B0D-7369-4C8E-88A3-3EAD8F4EFF94}"/>
              </a:ext>
            </a:extLst>
          </p:cNvPr>
          <p:cNvSpPr>
            <a:spLocks noGrp="1"/>
          </p:cNvSpPr>
          <p:nvPr>
            <p:ph type="dt" sz="half" idx="10"/>
          </p:nvPr>
        </p:nvSpPr>
        <p:spPr/>
        <p:txBody>
          <a:bodyPr/>
          <a:lstStyle/>
          <a:p>
            <a:fld id="{4B63ED7D-2A6F-49B0-8099-689C77DF1F9B}" type="datetimeFigureOut">
              <a:rPr lang="en-US" smtClean="0"/>
              <a:t>6/1/2021</a:t>
            </a:fld>
            <a:endParaRPr lang="en-US"/>
          </a:p>
        </p:txBody>
      </p:sp>
      <p:sp>
        <p:nvSpPr>
          <p:cNvPr id="6" name="Footer Placeholder 5">
            <a:extLst>
              <a:ext uri="{FF2B5EF4-FFF2-40B4-BE49-F238E27FC236}">
                <a16:creationId xmlns:a16="http://schemas.microsoft.com/office/drawing/2014/main" id="{87ABCD0A-0A6C-4D78-B988-B6ED1F63FE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2EEBE2-9933-4D3B-B595-3E29A2B78937}"/>
              </a:ext>
            </a:extLst>
          </p:cNvPr>
          <p:cNvSpPr>
            <a:spLocks noGrp="1"/>
          </p:cNvSpPr>
          <p:nvPr>
            <p:ph type="sldNum" sz="quarter" idx="12"/>
          </p:nvPr>
        </p:nvSpPr>
        <p:spPr/>
        <p:txBody>
          <a:bodyPr/>
          <a:lstStyle/>
          <a:p>
            <a:fld id="{A076FB57-22B1-4737-A803-9C24BA93B815}" type="slidenum">
              <a:rPr lang="en-US" smtClean="0"/>
              <a:t>‹#›</a:t>
            </a:fld>
            <a:endParaRPr lang="en-US"/>
          </a:p>
        </p:txBody>
      </p:sp>
    </p:spTree>
    <p:extLst>
      <p:ext uri="{BB962C8B-B14F-4D97-AF65-F5344CB8AC3E}">
        <p14:creationId xmlns:p14="http://schemas.microsoft.com/office/powerpoint/2010/main" val="3597981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F0C62-9022-4548-82DA-2411D4E77AA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F707E01-91E9-4A52-98A0-9730F9CB52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421F85C-E1B9-4E61-9767-26C6D1F79B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EFBA9C-5023-45E8-8987-382E5CE686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C08BB-4015-45A2-A433-490B7F80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B37508-439E-4CF4-A507-54FE5B67EB23}"/>
              </a:ext>
            </a:extLst>
          </p:cNvPr>
          <p:cNvSpPr>
            <a:spLocks noGrp="1"/>
          </p:cNvSpPr>
          <p:nvPr>
            <p:ph type="dt" sz="half" idx="10"/>
          </p:nvPr>
        </p:nvSpPr>
        <p:spPr/>
        <p:txBody>
          <a:bodyPr/>
          <a:lstStyle/>
          <a:p>
            <a:fld id="{4B63ED7D-2A6F-49B0-8099-689C77DF1F9B}" type="datetimeFigureOut">
              <a:rPr lang="en-US" smtClean="0"/>
              <a:t>6/1/2021</a:t>
            </a:fld>
            <a:endParaRPr lang="en-US"/>
          </a:p>
        </p:txBody>
      </p:sp>
      <p:sp>
        <p:nvSpPr>
          <p:cNvPr id="8" name="Footer Placeholder 7">
            <a:extLst>
              <a:ext uri="{FF2B5EF4-FFF2-40B4-BE49-F238E27FC236}">
                <a16:creationId xmlns:a16="http://schemas.microsoft.com/office/drawing/2014/main" id="{06737428-A293-46D8-8215-FF029F411F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1108F43-8273-4343-810B-801D32659DCC}"/>
              </a:ext>
            </a:extLst>
          </p:cNvPr>
          <p:cNvSpPr>
            <a:spLocks noGrp="1"/>
          </p:cNvSpPr>
          <p:nvPr>
            <p:ph type="sldNum" sz="quarter" idx="12"/>
          </p:nvPr>
        </p:nvSpPr>
        <p:spPr/>
        <p:txBody>
          <a:bodyPr/>
          <a:lstStyle/>
          <a:p>
            <a:fld id="{A076FB57-22B1-4737-A803-9C24BA93B815}" type="slidenum">
              <a:rPr lang="en-US" smtClean="0"/>
              <a:t>‹#›</a:t>
            </a:fld>
            <a:endParaRPr lang="en-US"/>
          </a:p>
        </p:txBody>
      </p:sp>
    </p:spTree>
    <p:extLst>
      <p:ext uri="{BB962C8B-B14F-4D97-AF65-F5344CB8AC3E}">
        <p14:creationId xmlns:p14="http://schemas.microsoft.com/office/powerpoint/2010/main" val="1148662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18C1C-8D5C-4EE6-8787-B9E9B9D53F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8A9AE5-1277-4EDC-89E8-2DFF2034FE83}"/>
              </a:ext>
            </a:extLst>
          </p:cNvPr>
          <p:cNvSpPr>
            <a:spLocks noGrp="1"/>
          </p:cNvSpPr>
          <p:nvPr>
            <p:ph type="dt" sz="half" idx="10"/>
          </p:nvPr>
        </p:nvSpPr>
        <p:spPr/>
        <p:txBody>
          <a:bodyPr/>
          <a:lstStyle/>
          <a:p>
            <a:fld id="{4B63ED7D-2A6F-49B0-8099-689C77DF1F9B}" type="datetimeFigureOut">
              <a:rPr lang="en-US" smtClean="0"/>
              <a:t>6/1/2021</a:t>
            </a:fld>
            <a:endParaRPr lang="en-US"/>
          </a:p>
        </p:txBody>
      </p:sp>
      <p:sp>
        <p:nvSpPr>
          <p:cNvPr id="4" name="Footer Placeholder 3">
            <a:extLst>
              <a:ext uri="{FF2B5EF4-FFF2-40B4-BE49-F238E27FC236}">
                <a16:creationId xmlns:a16="http://schemas.microsoft.com/office/drawing/2014/main" id="{2975283D-9445-459C-86E1-3B19D191FF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D8AD1F-A9B4-4569-8F86-47B50AA9D655}"/>
              </a:ext>
            </a:extLst>
          </p:cNvPr>
          <p:cNvSpPr>
            <a:spLocks noGrp="1"/>
          </p:cNvSpPr>
          <p:nvPr>
            <p:ph type="sldNum" sz="quarter" idx="12"/>
          </p:nvPr>
        </p:nvSpPr>
        <p:spPr/>
        <p:txBody>
          <a:bodyPr/>
          <a:lstStyle/>
          <a:p>
            <a:fld id="{A076FB57-22B1-4737-A803-9C24BA93B815}" type="slidenum">
              <a:rPr lang="en-US" smtClean="0"/>
              <a:t>‹#›</a:t>
            </a:fld>
            <a:endParaRPr lang="en-US"/>
          </a:p>
        </p:txBody>
      </p:sp>
    </p:spTree>
    <p:extLst>
      <p:ext uri="{BB962C8B-B14F-4D97-AF65-F5344CB8AC3E}">
        <p14:creationId xmlns:p14="http://schemas.microsoft.com/office/powerpoint/2010/main" val="2757258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DE90F7-AED4-4B88-A106-8FA3D988D574}"/>
              </a:ext>
            </a:extLst>
          </p:cNvPr>
          <p:cNvSpPr>
            <a:spLocks noGrp="1"/>
          </p:cNvSpPr>
          <p:nvPr>
            <p:ph type="dt" sz="half" idx="10"/>
          </p:nvPr>
        </p:nvSpPr>
        <p:spPr/>
        <p:txBody>
          <a:bodyPr/>
          <a:lstStyle/>
          <a:p>
            <a:fld id="{4B63ED7D-2A6F-49B0-8099-689C77DF1F9B}" type="datetimeFigureOut">
              <a:rPr lang="en-US" smtClean="0"/>
              <a:t>6/1/2021</a:t>
            </a:fld>
            <a:endParaRPr lang="en-US"/>
          </a:p>
        </p:txBody>
      </p:sp>
      <p:sp>
        <p:nvSpPr>
          <p:cNvPr id="3" name="Footer Placeholder 2">
            <a:extLst>
              <a:ext uri="{FF2B5EF4-FFF2-40B4-BE49-F238E27FC236}">
                <a16:creationId xmlns:a16="http://schemas.microsoft.com/office/drawing/2014/main" id="{09B3DFCD-9F4D-4C98-A761-6E029C9DF2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326F1F5-C1C3-4641-84E4-D0419A495070}"/>
              </a:ext>
            </a:extLst>
          </p:cNvPr>
          <p:cNvSpPr>
            <a:spLocks noGrp="1"/>
          </p:cNvSpPr>
          <p:nvPr>
            <p:ph type="sldNum" sz="quarter" idx="12"/>
          </p:nvPr>
        </p:nvSpPr>
        <p:spPr/>
        <p:txBody>
          <a:bodyPr/>
          <a:lstStyle/>
          <a:p>
            <a:fld id="{A076FB57-22B1-4737-A803-9C24BA93B815}" type="slidenum">
              <a:rPr lang="en-US" smtClean="0"/>
              <a:t>‹#›</a:t>
            </a:fld>
            <a:endParaRPr lang="en-US"/>
          </a:p>
        </p:txBody>
      </p:sp>
    </p:spTree>
    <p:extLst>
      <p:ext uri="{BB962C8B-B14F-4D97-AF65-F5344CB8AC3E}">
        <p14:creationId xmlns:p14="http://schemas.microsoft.com/office/powerpoint/2010/main" val="2139200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05AC7-1961-4CAC-AA47-4A50F5094A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DF00379-A830-4948-A13C-D21C92631D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A86D01-37C6-4736-A861-E4F3255D3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363B3A-3157-40DA-8C10-5246279D0AA9}"/>
              </a:ext>
            </a:extLst>
          </p:cNvPr>
          <p:cNvSpPr>
            <a:spLocks noGrp="1"/>
          </p:cNvSpPr>
          <p:nvPr>
            <p:ph type="dt" sz="half" idx="10"/>
          </p:nvPr>
        </p:nvSpPr>
        <p:spPr/>
        <p:txBody>
          <a:bodyPr/>
          <a:lstStyle/>
          <a:p>
            <a:fld id="{4B63ED7D-2A6F-49B0-8099-689C77DF1F9B}" type="datetimeFigureOut">
              <a:rPr lang="en-US" smtClean="0"/>
              <a:t>6/1/2021</a:t>
            </a:fld>
            <a:endParaRPr lang="en-US"/>
          </a:p>
        </p:txBody>
      </p:sp>
      <p:sp>
        <p:nvSpPr>
          <p:cNvPr id="6" name="Footer Placeholder 5">
            <a:extLst>
              <a:ext uri="{FF2B5EF4-FFF2-40B4-BE49-F238E27FC236}">
                <a16:creationId xmlns:a16="http://schemas.microsoft.com/office/drawing/2014/main" id="{D89A7C90-0682-4F42-839C-7FB0C63F1E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AE25C3-9E56-4CE2-9313-D47492884EDF}"/>
              </a:ext>
            </a:extLst>
          </p:cNvPr>
          <p:cNvSpPr>
            <a:spLocks noGrp="1"/>
          </p:cNvSpPr>
          <p:nvPr>
            <p:ph type="sldNum" sz="quarter" idx="12"/>
          </p:nvPr>
        </p:nvSpPr>
        <p:spPr/>
        <p:txBody>
          <a:bodyPr/>
          <a:lstStyle/>
          <a:p>
            <a:fld id="{A076FB57-22B1-4737-A803-9C24BA93B815}" type="slidenum">
              <a:rPr lang="en-US" smtClean="0"/>
              <a:t>‹#›</a:t>
            </a:fld>
            <a:endParaRPr lang="en-US"/>
          </a:p>
        </p:txBody>
      </p:sp>
    </p:spTree>
    <p:extLst>
      <p:ext uri="{BB962C8B-B14F-4D97-AF65-F5344CB8AC3E}">
        <p14:creationId xmlns:p14="http://schemas.microsoft.com/office/powerpoint/2010/main" val="1326974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09F0D-E338-49DB-A53E-B49E4AB5DA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886B1BD-8F45-47FC-9A13-3C262D1E3A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287750-0BF9-4487-9FE0-6139AA546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A99E5-E421-41C4-82A8-02101992D1F4}"/>
              </a:ext>
            </a:extLst>
          </p:cNvPr>
          <p:cNvSpPr>
            <a:spLocks noGrp="1"/>
          </p:cNvSpPr>
          <p:nvPr>
            <p:ph type="dt" sz="half" idx="10"/>
          </p:nvPr>
        </p:nvSpPr>
        <p:spPr/>
        <p:txBody>
          <a:bodyPr/>
          <a:lstStyle/>
          <a:p>
            <a:fld id="{4B63ED7D-2A6F-49B0-8099-689C77DF1F9B}" type="datetimeFigureOut">
              <a:rPr lang="en-US" smtClean="0"/>
              <a:t>6/1/2021</a:t>
            </a:fld>
            <a:endParaRPr lang="en-US"/>
          </a:p>
        </p:txBody>
      </p:sp>
      <p:sp>
        <p:nvSpPr>
          <p:cNvPr id="6" name="Footer Placeholder 5">
            <a:extLst>
              <a:ext uri="{FF2B5EF4-FFF2-40B4-BE49-F238E27FC236}">
                <a16:creationId xmlns:a16="http://schemas.microsoft.com/office/drawing/2014/main" id="{9CE6C1BC-94ED-4644-AC80-F69D0D7C09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37EF6C-B600-4E27-8A11-5E7D16D71B12}"/>
              </a:ext>
            </a:extLst>
          </p:cNvPr>
          <p:cNvSpPr>
            <a:spLocks noGrp="1"/>
          </p:cNvSpPr>
          <p:nvPr>
            <p:ph type="sldNum" sz="quarter" idx="12"/>
          </p:nvPr>
        </p:nvSpPr>
        <p:spPr/>
        <p:txBody>
          <a:bodyPr/>
          <a:lstStyle/>
          <a:p>
            <a:fld id="{A076FB57-22B1-4737-A803-9C24BA93B815}" type="slidenum">
              <a:rPr lang="en-US" smtClean="0"/>
              <a:t>‹#›</a:t>
            </a:fld>
            <a:endParaRPr lang="en-US"/>
          </a:p>
        </p:txBody>
      </p:sp>
    </p:spTree>
    <p:extLst>
      <p:ext uri="{BB962C8B-B14F-4D97-AF65-F5344CB8AC3E}">
        <p14:creationId xmlns:p14="http://schemas.microsoft.com/office/powerpoint/2010/main" val="2984598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04005-32C7-42CA-8A6B-CBCA848199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60E7F2-6616-400A-943F-7D2058C12D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56ADDE-AACA-4091-9695-49883DC7E89A}"/>
              </a:ext>
            </a:extLst>
          </p:cNvPr>
          <p:cNvSpPr>
            <a:spLocks noGrp="1"/>
          </p:cNvSpPr>
          <p:nvPr>
            <p:ph type="dt" sz="half" idx="10"/>
          </p:nvPr>
        </p:nvSpPr>
        <p:spPr/>
        <p:txBody>
          <a:bodyPr/>
          <a:lstStyle/>
          <a:p>
            <a:fld id="{4B63ED7D-2A6F-49B0-8099-689C77DF1F9B}" type="datetimeFigureOut">
              <a:rPr lang="en-US" smtClean="0"/>
              <a:t>6/1/2021</a:t>
            </a:fld>
            <a:endParaRPr lang="en-US"/>
          </a:p>
        </p:txBody>
      </p:sp>
      <p:sp>
        <p:nvSpPr>
          <p:cNvPr id="5" name="Footer Placeholder 4">
            <a:extLst>
              <a:ext uri="{FF2B5EF4-FFF2-40B4-BE49-F238E27FC236}">
                <a16:creationId xmlns:a16="http://schemas.microsoft.com/office/drawing/2014/main" id="{01F03252-A3B2-4F7C-8F1A-85DC4ACA33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52ECA0-2727-4C6D-B0B9-3A3195398C27}"/>
              </a:ext>
            </a:extLst>
          </p:cNvPr>
          <p:cNvSpPr>
            <a:spLocks noGrp="1"/>
          </p:cNvSpPr>
          <p:nvPr>
            <p:ph type="sldNum" sz="quarter" idx="12"/>
          </p:nvPr>
        </p:nvSpPr>
        <p:spPr/>
        <p:txBody>
          <a:bodyPr/>
          <a:lstStyle/>
          <a:p>
            <a:fld id="{A076FB57-22B1-4737-A803-9C24BA93B815}" type="slidenum">
              <a:rPr lang="en-US" smtClean="0"/>
              <a:t>‹#›</a:t>
            </a:fld>
            <a:endParaRPr lang="en-US"/>
          </a:p>
        </p:txBody>
      </p:sp>
    </p:spTree>
    <p:extLst>
      <p:ext uri="{BB962C8B-B14F-4D97-AF65-F5344CB8AC3E}">
        <p14:creationId xmlns:p14="http://schemas.microsoft.com/office/powerpoint/2010/main" val="499334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7B2991-1326-47E5-83A9-9BBA97496B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C884D7E-80E7-42F9-BA85-2163592A31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8D405F-9877-455E-A3CF-5BD2C3644451}"/>
              </a:ext>
            </a:extLst>
          </p:cNvPr>
          <p:cNvSpPr>
            <a:spLocks noGrp="1"/>
          </p:cNvSpPr>
          <p:nvPr>
            <p:ph type="dt" sz="half" idx="10"/>
          </p:nvPr>
        </p:nvSpPr>
        <p:spPr/>
        <p:txBody>
          <a:bodyPr/>
          <a:lstStyle/>
          <a:p>
            <a:fld id="{4B63ED7D-2A6F-49B0-8099-689C77DF1F9B}" type="datetimeFigureOut">
              <a:rPr lang="en-US" smtClean="0"/>
              <a:t>6/1/2021</a:t>
            </a:fld>
            <a:endParaRPr lang="en-US"/>
          </a:p>
        </p:txBody>
      </p:sp>
      <p:sp>
        <p:nvSpPr>
          <p:cNvPr id="5" name="Footer Placeholder 4">
            <a:extLst>
              <a:ext uri="{FF2B5EF4-FFF2-40B4-BE49-F238E27FC236}">
                <a16:creationId xmlns:a16="http://schemas.microsoft.com/office/drawing/2014/main" id="{99954D5D-58E9-4CB5-8F35-C16BC8CA58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E6CBAA-53BA-4581-848E-6D305F02C77E}"/>
              </a:ext>
            </a:extLst>
          </p:cNvPr>
          <p:cNvSpPr>
            <a:spLocks noGrp="1"/>
          </p:cNvSpPr>
          <p:nvPr>
            <p:ph type="sldNum" sz="quarter" idx="12"/>
          </p:nvPr>
        </p:nvSpPr>
        <p:spPr/>
        <p:txBody>
          <a:bodyPr/>
          <a:lstStyle/>
          <a:p>
            <a:fld id="{A076FB57-22B1-4737-A803-9C24BA93B815}" type="slidenum">
              <a:rPr lang="en-US" smtClean="0"/>
              <a:t>‹#›</a:t>
            </a:fld>
            <a:endParaRPr lang="en-US"/>
          </a:p>
        </p:txBody>
      </p:sp>
    </p:spTree>
    <p:extLst>
      <p:ext uri="{BB962C8B-B14F-4D97-AF65-F5344CB8AC3E}">
        <p14:creationId xmlns:p14="http://schemas.microsoft.com/office/powerpoint/2010/main" val="3315657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43AF6C-474E-4988-B307-6285C2C890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A0421F-59E1-4F4A-97BA-2433093B28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E6CA89-EE4B-4C44-8FF5-C23C23C8A6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3ED7D-2A6F-49B0-8099-689C77DF1F9B}" type="datetimeFigureOut">
              <a:rPr lang="en-US" smtClean="0"/>
              <a:t>6/1/2021</a:t>
            </a:fld>
            <a:endParaRPr lang="en-US"/>
          </a:p>
        </p:txBody>
      </p:sp>
      <p:sp>
        <p:nvSpPr>
          <p:cNvPr id="5" name="Footer Placeholder 4">
            <a:extLst>
              <a:ext uri="{FF2B5EF4-FFF2-40B4-BE49-F238E27FC236}">
                <a16:creationId xmlns:a16="http://schemas.microsoft.com/office/drawing/2014/main" id="{BC2E4882-5B3C-4791-A3FB-5A8512C3BC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F9C853A-8DF9-4601-8072-5D9D2ED372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76FB57-22B1-4737-A803-9C24BA93B815}" type="slidenum">
              <a:rPr lang="en-US" smtClean="0"/>
              <a:t>‹#›</a:t>
            </a:fld>
            <a:endParaRPr lang="en-US"/>
          </a:p>
        </p:txBody>
      </p:sp>
    </p:spTree>
    <p:extLst>
      <p:ext uri="{BB962C8B-B14F-4D97-AF65-F5344CB8AC3E}">
        <p14:creationId xmlns:p14="http://schemas.microsoft.com/office/powerpoint/2010/main" val="23559115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doi.org/10.1016/0160-7987(79)90032-2"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afro.who.int/sites/default/files/2018-02/AFR-RC67-9%20Reducing%20Health%20inequities%20and%20social%20determinants_REVISED-TIP_1.pdf" TargetMode="External"/><Relationship Id="rId2" Type="http://schemas.openxmlformats.org/officeDocument/2006/relationships/hyperlink" Target="https://www.afro.who.int/sites/default/files/2017-12/UHC%20framework_eng_2017-11-27_small.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afro.who.int/sites/default/files/2017-06/decouagadougou_declaration_eng.pdf" TargetMode="External"/><Relationship Id="rId2" Type="http://schemas.openxmlformats.org/officeDocument/2006/relationships/hyperlink" Target="https://www.afro.who.int/sites/default/files/2018-01/AFR-RC67-10%20Framework%20for%20health%20systems%20development-Rev%2023.09.17.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doi.org/10.1186/s12960-015-0073-8" TargetMode="External"/><Relationship Id="rId2" Type="http://schemas.openxmlformats.org/officeDocument/2006/relationships/hyperlink" Target="https://doi.org/10.4102/phcfm.v12i1.2183"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doi.org/10.1186/s12992-019-0492-8" TargetMode="External"/><Relationship Id="rId2" Type="http://schemas.openxmlformats.org/officeDocument/2006/relationships/hyperlink" Target="https://doi.org/10.2147/IJGM.S223882" TargetMode="External"/><Relationship Id="rId1" Type="http://schemas.openxmlformats.org/officeDocument/2006/relationships/slideLayout" Target="../slideLayouts/slideLayout2.xml"/><Relationship Id="rId4" Type="http://schemas.openxmlformats.org/officeDocument/2006/relationships/hyperlink" Target="https://improvingphc.org/vital-signs-profile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E380D-B8E9-4C0B-95D2-D9A656360A42}"/>
              </a:ext>
            </a:extLst>
          </p:cNvPr>
          <p:cNvSpPr>
            <a:spLocks noGrp="1"/>
          </p:cNvSpPr>
          <p:nvPr>
            <p:ph type="ctrTitle"/>
          </p:nvPr>
        </p:nvSpPr>
        <p:spPr/>
        <p:txBody>
          <a:bodyPr/>
          <a:lstStyle/>
          <a:p>
            <a:r>
              <a:rPr lang="en-US" dirty="0"/>
              <a:t>Some African Documents on PHC and UHC</a:t>
            </a:r>
          </a:p>
        </p:txBody>
      </p:sp>
      <p:sp>
        <p:nvSpPr>
          <p:cNvPr id="3" name="Subtitle 2">
            <a:extLst>
              <a:ext uri="{FF2B5EF4-FFF2-40B4-BE49-F238E27FC236}">
                <a16:creationId xmlns:a16="http://schemas.microsoft.com/office/drawing/2014/main" id="{472BC519-BE67-4A5A-A64D-7CBF08DDFB8E}"/>
              </a:ext>
            </a:extLst>
          </p:cNvPr>
          <p:cNvSpPr>
            <a:spLocks noGrp="1"/>
          </p:cNvSpPr>
          <p:nvPr>
            <p:ph type="subTitle" idx="1"/>
          </p:nvPr>
        </p:nvSpPr>
        <p:spPr/>
        <p:txBody>
          <a:bodyPr/>
          <a:lstStyle/>
          <a:p>
            <a:r>
              <a:rPr lang="en-US" dirty="0"/>
              <a:t>Presented to </a:t>
            </a:r>
            <a:r>
              <a:rPr lang="en-US" dirty="0" err="1"/>
              <a:t>AfroPHC</a:t>
            </a:r>
            <a:r>
              <a:rPr lang="en-US"/>
              <a:t> workshop, 01 June 2021 </a:t>
            </a:r>
            <a:endParaRPr lang="en-US" dirty="0"/>
          </a:p>
          <a:p>
            <a:r>
              <a:rPr lang="en-US" dirty="0"/>
              <a:t>By</a:t>
            </a:r>
          </a:p>
          <a:p>
            <a:r>
              <a:rPr lang="en-US" dirty="0"/>
              <a:t>Prosper Tumusiime</a:t>
            </a:r>
          </a:p>
        </p:txBody>
      </p:sp>
    </p:spTree>
    <p:extLst>
      <p:ext uri="{BB962C8B-B14F-4D97-AF65-F5344CB8AC3E}">
        <p14:creationId xmlns:p14="http://schemas.microsoft.com/office/powerpoint/2010/main" val="3139447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AAB23-0988-45B9-BB83-43FBA65BE184}"/>
              </a:ext>
            </a:extLst>
          </p:cNvPr>
          <p:cNvSpPr>
            <a:spLocks noGrp="1"/>
          </p:cNvSpPr>
          <p:nvPr>
            <p:ph type="title"/>
          </p:nvPr>
        </p:nvSpPr>
        <p:spPr/>
        <p:txBody>
          <a:bodyPr/>
          <a:lstStyle/>
          <a:p>
            <a:r>
              <a:rPr lang="en-US" dirty="0"/>
              <a:t>Outline of the presentation</a:t>
            </a:r>
          </a:p>
        </p:txBody>
      </p:sp>
      <p:sp>
        <p:nvSpPr>
          <p:cNvPr id="3" name="Content Placeholder 2">
            <a:extLst>
              <a:ext uri="{FF2B5EF4-FFF2-40B4-BE49-F238E27FC236}">
                <a16:creationId xmlns:a16="http://schemas.microsoft.com/office/drawing/2014/main" id="{EC39806A-D020-4802-BC5B-0BDA3BCA1A78}"/>
              </a:ext>
            </a:extLst>
          </p:cNvPr>
          <p:cNvSpPr>
            <a:spLocks noGrp="1"/>
          </p:cNvSpPr>
          <p:nvPr>
            <p:ph idx="1"/>
          </p:nvPr>
        </p:nvSpPr>
        <p:spPr/>
        <p:txBody>
          <a:bodyPr>
            <a:normAutofit/>
          </a:bodyPr>
          <a:lstStyle/>
          <a:p>
            <a:r>
              <a:rPr lang="en-US" sz="3600" dirty="0"/>
              <a:t>The documents are listed under the following categories:</a:t>
            </a:r>
          </a:p>
          <a:p>
            <a:pPr lvl="1"/>
            <a:r>
              <a:rPr lang="en-US" sz="3200" dirty="0"/>
              <a:t>Concepts</a:t>
            </a:r>
          </a:p>
          <a:p>
            <a:pPr lvl="1"/>
            <a:r>
              <a:rPr lang="en-US" sz="3200" dirty="0"/>
              <a:t>Strategies and policy guidance</a:t>
            </a:r>
          </a:p>
          <a:p>
            <a:pPr lvl="1"/>
            <a:r>
              <a:rPr lang="en-US" sz="3200" dirty="0"/>
              <a:t>Implementation</a:t>
            </a:r>
          </a:p>
          <a:p>
            <a:pPr lvl="1"/>
            <a:r>
              <a:rPr lang="en-US" sz="3200" dirty="0"/>
              <a:t>Performance and reviews</a:t>
            </a:r>
          </a:p>
          <a:p>
            <a:pPr lvl="1"/>
            <a:r>
              <a:rPr lang="en-US" sz="3200" dirty="0"/>
              <a:t>Adaptation and contextualization</a:t>
            </a:r>
          </a:p>
          <a:p>
            <a:pPr lvl="1"/>
            <a:endParaRPr lang="en-US" sz="3200" dirty="0"/>
          </a:p>
        </p:txBody>
      </p:sp>
    </p:spTree>
    <p:extLst>
      <p:ext uri="{BB962C8B-B14F-4D97-AF65-F5344CB8AC3E}">
        <p14:creationId xmlns:p14="http://schemas.microsoft.com/office/powerpoint/2010/main" val="163377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75005-54D9-4E32-9AB0-F4529BB92E23}"/>
              </a:ext>
            </a:extLst>
          </p:cNvPr>
          <p:cNvSpPr>
            <a:spLocks noGrp="1"/>
          </p:cNvSpPr>
          <p:nvPr>
            <p:ph type="title"/>
          </p:nvPr>
        </p:nvSpPr>
        <p:spPr/>
        <p:txBody>
          <a:bodyPr/>
          <a:lstStyle/>
          <a:p>
            <a:r>
              <a:rPr lang="en-US" dirty="0"/>
              <a:t>Concepts</a:t>
            </a:r>
          </a:p>
        </p:txBody>
      </p:sp>
      <p:sp>
        <p:nvSpPr>
          <p:cNvPr id="3" name="Content Placeholder 2">
            <a:extLst>
              <a:ext uri="{FF2B5EF4-FFF2-40B4-BE49-F238E27FC236}">
                <a16:creationId xmlns:a16="http://schemas.microsoft.com/office/drawing/2014/main" id="{CB2765AE-E375-4EC5-9476-D55426A3CE4F}"/>
              </a:ext>
            </a:extLst>
          </p:cNvPr>
          <p:cNvSpPr>
            <a:spLocks noGrp="1"/>
          </p:cNvSpPr>
          <p:nvPr>
            <p:ph idx="1"/>
          </p:nvPr>
        </p:nvSpPr>
        <p:spPr/>
        <p:txBody>
          <a:bodyPr>
            <a:normAutofit fontScale="92500" lnSpcReduction="20000"/>
          </a:bodyPr>
          <a:lstStyle/>
          <a:p>
            <a:r>
              <a:rPr lang="en-US" dirty="0" err="1"/>
              <a:t>Chaitkin</a:t>
            </a:r>
            <a:r>
              <a:rPr lang="en-US" dirty="0"/>
              <a:t>, Michael, Nathan Blanchet, </a:t>
            </a:r>
            <a:r>
              <a:rPr lang="en-US" dirty="0" err="1"/>
              <a:t>Yanfang</a:t>
            </a:r>
            <a:r>
              <a:rPr lang="en-US" dirty="0"/>
              <a:t> </a:t>
            </a:r>
            <a:r>
              <a:rPr lang="en-US" dirty="0" err="1"/>
              <a:t>Su</a:t>
            </a:r>
            <a:r>
              <a:rPr lang="en-US" dirty="0"/>
              <a:t>, Rebecca Husband, Pierre Moon, Andrea Rowan, Steve </a:t>
            </a:r>
            <a:r>
              <a:rPr lang="en-US" dirty="0" err="1"/>
              <a:t>Gesuale</a:t>
            </a:r>
            <a:r>
              <a:rPr lang="en-US" dirty="0"/>
              <a:t>, Candice Hwang, Paul Wilson, and Kim Longfield. Integrating Vertical Programs into Primary Health Care: A Decision-Making Approach for Policymakers. Washington, DC: Results for Development, 2019.</a:t>
            </a:r>
          </a:p>
          <a:p>
            <a:r>
              <a:rPr lang="en-US" dirty="0"/>
              <a:t>Nnaji, GA (2011). Shifting Focus of Primary Health Care in the Context of Health Systems Reform in Resource Poor Settings. Primary Health Care: Open Access 2011, 1:1 DOI: 10.4172/2167-1079.1000102</a:t>
            </a:r>
          </a:p>
          <a:p>
            <a:r>
              <a:rPr lang="en-US" dirty="0"/>
              <a:t>Wolfgang </a:t>
            </a:r>
            <a:r>
              <a:rPr lang="en-US" dirty="0" err="1"/>
              <a:t>Bichmann</a:t>
            </a:r>
            <a:r>
              <a:rPr lang="en-US" dirty="0"/>
              <a:t> (1979). Primary health care and traditional medicine—Considering the background of changing health care concepts in Africa. Social Science &amp; Medicine. Part B: Medical Anthropology, Volume 13, Issue 3, 1979,Pages 175-182, ISSN 0160-7987, </a:t>
            </a:r>
            <a:r>
              <a:rPr lang="en-US" dirty="0">
                <a:hlinkClick r:id="rId2"/>
              </a:rPr>
              <a:t>https://doi.org/10.1016/0160-7987(79)90032-2</a:t>
            </a:r>
            <a:r>
              <a:rPr lang="en-US" dirty="0"/>
              <a:t>.</a:t>
            </a:r>
          </a:p>
          <a:p>
            <a:endParaRPr lang="en-US" dirty="0"/>
          </a:p>
        </p:txBody>
      </p:sp>
    </p:spTree>
    <p:extLst>
      <p:ext uri="{BB962C8B-B14F-4D97-AF65-F5344CB8AC3E}">
        <p14:creationId xmlns:p14="http://schemas.microsoft.com/office/powerpoint/2010/main" val="2681872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117FA-3C70-434E-963D-2510C2BE3B61}"/>
              </a:ext>
            </a:extLst>
          </p:cNvPr>
          <p:cNvSpPr>
            <a:spLocks noGrp="1"/>
          </p:cNvSpPr>
          <p:nvPr>
            <p:ph type="title"/>
          </p:nvPr>
        </p:nvSpPr>
        <p:spPr/>
        <p:txBody>
          <a:bodyPr/>
          <a:lstStyle/>
          <a:p>
            <a:r>
              <a:rPr lang="en-US" dirty="0"/>
              <a:t>Strategies and Policy Guidance (1/2)</a:t>
            </a:r>
          </a:p>
        </p:txBody>
      </p:sp>
      <p:sp>
        <p:nvSpPr>
          <p:cNvPr id="3" name="Content Placeholder 2">
            <a:extLst>
              <a:ext uri="{FF2B5EF4-FFF2-40B4-BE49-F238E27FC236}">
                <a16:creationId xmlns:a16="http://schemas.microsoft.com/office/drawing/2014/main" id="{6F148665-067D-40E0-A1FE-846DA8842E2E}"/>
              </a:ext>
            </a:extLst>
          </p:cNvPr>
          <p:cNvSpPr>
            <a:spLocks noGrp="1"/>
          </p:cNvSpPr>
          <p:nvPr>
            <p:ph idx="1"/>
          </p:nvPr>
        </p:nvSpPr>
        <p:spPr/>
        <p:txBody>
          <a:bodyPr>
            <a:normAutofit fontScale="85000" lnSpcReduction="10000"/>
          </a:bodyPr>
          <a:lstStyle/>
          <a:p>
            <a:r>
              <a:rPr lang="en-US" sz="2400" dirty="0"/>
              <a:t>Ouagadougou Declaration On Primary Health Care And Health Systems In Africa: Achieving Better Health For Africa In The New Millennium, WHO/AFRO, 30 April 2008.</a:t>
            </a:r>
          </a:p>
          <a:p>
            <a:r>
              <a:rPr lang="en-US" sz="2400" dirty="0"/>
              <a:t>Framework for health systems development towards universal health coverage in the context of the Sustainable Development Goals in the African Region. AFR/RC67/10. Brazzaville: WHO Regional Office for Africa; 2017. (</a:t>
            </a:r>
            <a:r>
              <a:rPr lang="en-US" sz="2400" dirty="0">
                <a:hlinkClick r:id="rId2"/>
              </a:rPr>
              <a:t>https://www.afro.who.int/sites/default/files/2017-12/UHC%20framework_eng_2017-11-27_small.pdf</a:t>
            </a:r>
            <a:endParaRPr lang="en-US" sz="2400" dirty="0"/>
          </a:p>
          <a:p>
            <a:r>
              <a:rPr lang="en-US" sz="2400" dirty="0"/>
              <a:t>Sixty-ninth session of the Regional Committee for Africa, Brazzaville, Republic of Congo, 19–23 August 2019.Framework for provision of essential health services through strengthened district/local health systems to support UHC in the context of the SDGs</a:t>
            </a:r>
          </a:p>
          <a:p>
            <a:r>
              <a:rPr lang="en-US" sz="2400" dirty="0"/>
              <a:t>AFR/RC68/10 Ensuring Sustainable financing for Universal Health Coverage in Africa in the midst of changing global and local economic factors</a:t>
            </a:r>
          </a:p>
          <a:p>
            <a:r>
              <a:rPr lang="en-US" sz="2400" dirty="0"/>
              <a:t>AFR/RC67/9. Reducing health inequities through intersectoral action on the social determinants of health. </a:t>
            </a:r>
            <a:r>
              <a:rPr lang="en-US" sz="2400" dirty="0">
                <a:hlinkClick r:id="rId3"/>
              </a:rPr>
              <a:t>https://www.afro.who.int/sites/default/files/2018-02/AFR-RC67-9%20Reducing%20Health%20inequities%20and%20social%20determinants_REVISED-TIP_1.pdf</a:t>
            </a:r>
            <a:endParaRPr lang="en-US" sz="2400" dirty="0"/>
          </a:p>
        </p:txBody>
      </p:sp>
    </p:spTree>
    <p:extLst>
      <p:ext uri="{BB962C8B-B14F-4D97-AF65-F5344CB8AC3E}">
        <p14:creationId xmlns:p14="http://schemas.microsoft.com/office/powerpoint/2010/main" val="4075459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36C10-467A-4812-8A0E-EA0251620B1D}"/>
              </a:ext>
            </a:extLst>
          </p:cNvPr>
          <p:cNvSpPr>
            <a:spLocks noGrp="1"/>
          </p:cNvSpPr>
          <p:nvPr>
            <p:ph type="title"/>
          </p:nvPr>
        </p:nvSpPr>
        <p:spPr/>
        <p:txBody>
          <a:bodyPr/>
          <a:lstStyle/>
          <a:p>
            <a:r>
              <a:rPr lang="en-US" dirty="0" err="1"/>
              <a:t>Stategies</a:t>
            </a:r>
            <a:r>
              <a:rPr lang="en-US" dirty="0"/>
              <a:t> and Policy Guidance (2/2)</a:t>
            </a:r>
          </a:p>
        </p:txBody>
      </p:sp>
      <p:sp>
        <p:nvSpPr>
          <p:cNvPr id="3" name="Content Placeholder 2">
            <a:extLst>
              <a:ext uri="{FF2B5EF4-FFF2-40B4-BE49-F238E27FC236}">
                <a16:creationId xmlns:a16="http://schemas.microsoft.com/office/drawing/2014/main" id="{0C4ACD02-796C-4F6C-BADF-7F688271793F}"/>
              </a:ext>
            </a:extLst>
          </p:cNvPr>
          <p:cNvSpPr>
            <a:spLocks noGrp="1"/>
          </p:cNvSpPr>
          <p:nvPr>
            <p:ph idx="1"/>
          </p:nvPr>
        </p:nvSpPr>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AFR/RC67/10. Framework for health systems development towards universal health coverage in the context of the sustainable development goals in the African region.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https://www.afro.who.int/sites/default/files/2018-01/AFR-RC67-10%20Framework%20for%20health%20systems%20development-Rev%2023.09.17.pdf</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Ouagadougou Declaration on Primary Health Care and Health Systems in Africa:  Achieving better health for Africa in the new millennium.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https://www.afro.who.int/sites/default/files/2017-06/decouagadougou_declaration_eng.pdf</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AFR/RC56/12. Revitalizing Health Services Using the Primary Health Care Approach in the African Region. https://www.afro.who.int/sites/default/files/sessions/working_documents/AFR-RC56-12%20Revitalizing%20health%20service%20-%20Final.pdf</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Addis Ababa Declaration on community health in the African region (adopted at the Joint UNAIDS, UNICEF, World Bank and WHO International Conference on Community Health in the African Region to ensure universal access to quality health care and a healthier future for the African people. https://www.afro.who.int/sites/default/files/2017-05/AddisAbabaDeclaration.pdf</a:t>
            </a:r>
          </a:p>
        </p:txBody>
      </p:sp>
    </p:spTree>
    <p:extLst>
      <p:ext uri="{BB962C8B-B14F-4D97-AF65-F5344CB8AC3E}">
        <p14:creationId xmlns:p14="http://schemas.microsoft.com/office/powerpoint/2010/main" val="2550024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F47AD-AAF4-4A70-A893-38CA9E2DC1C3}"/>
              </a:ext>
            </a:extLst>
          </p:cNvPr>
          <p:cNvSpPr>
            <a:spLocks noGrp="1"/>
          </p:cNvSpPr>
          <p:nvPr>
            <p:ph type="title"/>
          </p:nvPr>
        </p:nvSpPr>
        <p:spPr/>
        <p:txBody>
          <a:bodyPr/>
          <a:lstStyle/>
          <a:p>
            <a:r>
              <a:rPr lang="en-US" dirty="0"/>
              <a:t>Implementation</a:t>
            </a:r>
          </a:p>
        </p:txBody>
      </p:sp>
      <p:sp>
        <p:nvSpPr>
          <p:cNvPr id="3" name="Content Placeholder 2">
            <a:extLst>
              <a:ext uri="{FF2B5EF4-FFF2-40B4-BE49-F238E27FC236}">
                <a16:creationId xmlns:a16="http://schemas.microsoft.com/office/drawing/2014/main" id="{BFA9B526-4BCF-4446-A93E-8DEE0190F850}"/>
              </a:ext>
            </a:extLst>
          </p:cNvPr>
          <p:cNvSpPr>
            <a:spLocks noGrp="1"/>
          </p:cNvSpPr>
          <p:nvPr>
            <p:ph idx="1"/>
          </p:nvPr>
        </p:nvSpPr>
        <p:spPr/>
        <p:txBody>
          <a:bodyPr>
            <a:normAutofit fontScale="92500"/>
          </a:bodyPr>
          <a:lstStyle/>
          <a:p>
            <a:r>
              <a:rPr lang="en-US" dirty="0"/>
              <a:t>Appiah-Agyekum NN. Primary healthcare implementation in practice: Evidence from primary healthcare managers in Ghana. </a:t>
            </a:r>
            <a:r>
              <a:rPr lang="en-US" dirty="0" err="1"/>
              <a:t>Afr</a:t>
            </a:r>
            <a:r>
              <a:rPr lang="en-US" dirty="0"/>
              <a:t> J </a:t>
            </a:r>
            <a:r>
              <a:rPr lang="en-US" dirty="0" err="1"/>
              <a:t>Prm</a:t>
            </a:r>
            <a:r>
              <a:rPr lang="en-US" dirty="0"/>
              <a:t> Health Care Fam Med. 2020;12(1), a2183. </a:t>
            </a:r>
            <a:r>
              <a:rPr lang="en-US" dirty="0">
                <a:hlinkClick r:id="rId2"/>
              </a:rPr>
              <a:t>https://doi.org/10.4102/phcfm.v12i1.2183</a:t>
            </a:r>
            <a:endParaRPr lang="en-US" dirty="0"/>
          </a:p>
          <a:p>
            <a:r>
              <a:rPr lang="en-US" dirty="0"/>
              <a:t>Willcox, M.L., </a:t>
            </a:r>
            <a:r>
              <a:rPr lang="en-US" dirty="0" err="1"/>
              <a:t>Peersman</a:t>
            </a:r>
            <a:r>
              <a:rPr lang="en-US" dirty="0"/>
              <a:t>, W., </a:t>
            </a:r>
            <a:r>
              <a:rPr lang="en-US" dirty="0" err="1"/>
              <a:t>Daou</a:t>
            </a:r>
            <a:r>
              <a:rPr lang="en-US" dirty="0"/>
              <a:t>, P. et al. Human resources for primary health care in sub-Saharan Africa: progress or stagnation?. Hum </a:t>
            </a:r>
            <a:r>
              <a:rPr lang="en-US" dirty="0" err="1"/>
              <a:t>Resour</a:t>
            </a:r>
            <a:r>
              <a:rPr lang="en-US" dirty="0"/>
              <a:t> Health 13, 76 (2015). </a:t>
            </a:r>
            <a:r>
              <a:rPr lang="en-US" dirty="0">
                <a:hlinkClick r:id="rId3"/>
              </a:rPr>
              <a:t>https://doi.org/10.1186/s12960-015-0073-8</a:t>
            </a:r>
            <a:endParaRPr lang="en-US" dirty="0"/>
          </a:p>
          <a:p>
            <a:r>
              <a:rPr lang="en-US" dirty="0"/>
              <a:t>Regional Committee for Africa, 58. (‎2011)‎. Framework for implementation of the Ouagadougou declaration on primary health care and health systems in Africa: Achieving better health for Africa in the new millennium. https://apps.who.int/iris/handle/10665/1773</a:t>
            </a:r>
          </a:p>
          <a:p>
            <a:endParaRPr lang="en-US" dirty="0"/>
          </a:p>
        </p:txBody>
      </p:sp>
    </p:spTree>
    <p:extLst>
      <p:ext uri="{BB962C8B-B14F-4D97-AF65-F5344CB8AC3E}">
        <p14:creationId xmlns:p14="http://schemas.microsoft.com/office/powerpoint/2010/main" val="1030932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68A80-EFBC-4FED-B089-3CDF963AEEC0}"/>
              </a:ext>
            </a:extLst>
          </p:cNvPr>
          <p:cNvSpPr>
            <a:spLocks noGrp="1"/>
          </p:cNvSpPr>
          <p:nvPr>
            <p:ph type="title"/>
          </p:nvPr>
        </p:nvSpPr>
        <p:spPr/>
        <p:txBody>
          <a:bodyPr/>
          <a:lstStyle/>
          <a:p>
            <a:r>
              <a:rPr lang="en-US" dirty="0"/>
              <a:t>Performance and Reviews (1/2)</a:t>
            </a:r>
          </a:p>
        </p:txBody>
      </p:sp>
      <p:sp>
        <p:nvSpPr>
          <p:cNvPr id="3" name="Content Placeholder 2">
            <a:extLst>
              <a:ext uri="{FF2B5EF4-FFF2-40B4-BE49-F238E27FC236}">
                <a16:creationId xmlns:a16="http://schemas.microsoft.com/office/drawing/2014/main" id="{E7D1A57C-8F5E-4A5D-BD34-EE9A55B503B6}"/>
              </a:ext>
            </a:extLst>
          </p:cNvPr>
          <p:cNvSpPr>
            <a:spLocks noGrp="1"/>
          </p:cNvSpPr>
          <p:nvPr>
            <p:ph idx="1"/>
          </p:nvPr>
        </p:nvSpPr>
        <p:spPr/>
        <p:txBody>
          <a:bodyPr>
            <a:normAutofit fontScale="70000" lnSpcReduction="20000"/>
          </a:bodyPr>
          <a:lstStyle/>
          <a:p>
            <a:r>
              <a:rPr lang="en-US" dirty="0"/>
              <a:t>Report on the review of Primary Health Care in the African Region (WHO/AFRO 2008)</a:t>
            </a:r>
          </a:p>
          <a:p>
            <a:r>
              <a:rPr lang="en-US" dirty="0"/>
              <a:t>Aline </a:t>
            </a:r>
            <a:r>
              <a:rPr lang="en-US" dirty="0" err="1"/>
              <a:t>Simen-Kapeu</a:t>
            </a:r>
            <a:r>
              <a:rPr lang="en-US" dirty="0"/>
              <a:t>, Maria Eleanor </a:t>
            </a:r>
            <a:r>
              <a:rPr lang="en-US" dirty="0" err="1"/>
              <a:t>Reserva</a:t>
            </a:r>
            <a:r>
              <a:rPr lang="en-US" dirty="0"/>
              <a:t>, Rene </a:t>
            </a:r>
            <a:r>
              <a:rPr lang="en-US" dirty="0" err="1"/>
              <a:t>Ehounou</a:t>
            </a:r>
            <a:r>
              <a:rPr lang="en-US" dirty="0"/>
              <a:t> </a:t>
            </a:r>
            <a:r>
              <a:rPr lang="en-US" dirty="0" err="1"/>
              <a:t>Ekpini</a:t>
            </a:r>
            <a:r>
              <a:rPr lang="en-US" dirty="0"/>
              <a:t> (2021). Galvanizing Action on Primary Health Care: Analyzing Bottlenecks and Strategies to Strengthen Community Health Systems in West and Central Africa. Global Health: Science and Practice Mar 2021, 9 (Supplement 1) S47-S64; DOI: 10.9745/GHSP-D-20-00377</a:t>
            </a:r>
          </a:p>
          <a:p>
            <a:r>
              <a:rPr lang="en-US" dirty="0"/>
              <a:t>Mario J. Azevedo (2017). The State of Health System(s) in Africa: Challenges and Opportunities. Chapter in Historical Perspectives on the State of Health and Health Systems in Africa, Volume II, 2017 ISBN : 978-3-319-32563-7</a:t>
            </a:r>
          </a:p>
          <a:p>
            <a:r>
              <a:rPr lang="en-US" dirty="0" err="1"/>
              <a:t>Bresick</a:t>
            </a:r>
            <a:r>
              <a:rPr lang="en-US" dirty="0"/>
              <a:t> G, Christians F, </a:t>
            </a:r>
            <a:r>
              <a:rPr lang="en-US" dirty="0" err="1"/>
              <a:t>Makwero</a:t>
            </a:r>
            <a:r>
              <a:rPr lang="en-US" dirty="0"/>
              <a:t> M, Besigye I, </a:t>
            </a:r>
            <a:r>
              <a:rPr lang="en-US" dirty="0" err="1"/>
              <a:t>Malope</a:t>
            </a:r>
            <a:r>
              <a:rPr lang="en-US" dirty="0"/>
              <a:t> S and </a:t>
            </a:r>
            <a:r>
              <a:rPr lang="en-US" dirty="0" err="1"/>
              <a:t>Dullie</a:t>
            </a:r>
            <a:r>
              <a:rPr lang="en-US" dirty="0"/>
              <a:t> L  (2019). Primary health care performance: a scoping review of the current state of measurement in Africa. BMJ Global Health 2019;4:e001496. doi:10.1136/bmjgh-2019-001496</a:t>
            </a:r>
          </a:p>
          <a:p>
            <a:r>
              <a:rPr lang="en-US" dirty="0"/>
              <a:t>Graham </a:t>
            </a:r>
            <a:r>
              <a:rPr lang="en-US" dirty="0" err="1"/>
              <a:t>Bresick</a:t>
            </a:r>
            <a:r>
              <a:rPr lang="en-US" dirty="0"/>
              <a:t>, Klaus B von </a:t>
            </a:r>
            <a:r>
              <a:rPr lang="en-US" dirty="0" err="1"/>
              <a:t>Pressentin</a:t>
            </a:r>
            <a:r>
              <a:rPr lang="en-US" dirty="0"/>
              <a:t> &amp; Robert Mash (2019) Evaluating the performance of South African primary care: a cross-sectional descriptive survey, South African Family Practice, 61:3, 109-116, DOI: 10.1080/20786190.2019.1596666</a:t>
            </a:r>
          </a:p>
          <a:p>
            <a:r>
              <a:rPr lang="en-US" dirty="0"/>
              <a:t>Chimezie R (2015). Failure of Primary Healthcare Delivery in Africa. International Journal of Interdisciplinary and Multidisciplinary Studies (IJIMS), 2015, Vol 2, No.4, 208-215.</a:t>
            </a:r>
          </a:p>
          <a:p>
            <a:endParaRPr lang="en-US" dirty="0"/>
          </a:p>
        </p:txBody>
      </p:sp>
    </p:spTree>
    <p:extLst>
      <p:ext uri="{BB962C8B-B14F-4D97-AF65-F5344CB8AC3E}">
        <p14:creationId xmlns:p14="http://schemas.microsoft.com/office/powerpoint/2010/main" val="4184967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53207-806A-4257-9D00-8F1184DC47AA}"/>
              </a:ext>
            </a:extLst>
          </p:cNvPr>
          <p:cNvSpPr>
            <a:spLocks noGrp="1"/>
          </p:cNvSpPr>
          <p:nvPr>
            <p:ph type="title"/>
          </p:nvPr>
        </p:nvSpPr>
        <p:spPr/>
        <p:txBody>
          <a:bodyPr/>
          <a:lstStyle/>
          <a:p>
            <a:r>
              <a:rPr lang="en-US" dirty="0" err="1"/>
              <a:t>Pedrforamance</a:t>
            </a:r>
            <a:r>
              <a:rPr lang="en-US" dirty="0"/>
              <a:t> and Reviews (2/2)</a:t>
            </a:r>
          </a:p>
        </p:txBody>
      </p:sp>
      <p:sp>
        <p:nvSpPr>
          <p:cNvPr id="4" name="Content Placeholder 2">
            <a:extLst>
              <a:ext uri="{FF2B5EF4-FFF2-40B4-BE49-F238E27FC236}">
                <a16:creationId xmlns:a16="http://schemas.microsoft.com/office/drawing/2014/main" id="{A1FCD514-BE74-45B8-BF33-2A2161B62BD4}"/>
              </a:ext>
            </a:extLst>
          </p:cNvPr>
          <p:cNvSpPr>
            <a:spLocks noGrp="1"/>
          </p:cNvSpPr>
          <p:nvPr>
            <p:ph idx="1"/>
          </p:nvPr>
        </p:nvSpPr>
        <p:spPr>
          <a:xfrm>
            <a:off x="838200" y="1825625"/>
            <a:ext cx="10515600" cy="4351338"/>
          </a:xfrm>
        </p:spPr>
        <p:txBody>
          <a:bodyPr>
            <a:normAutofit fontScale="70000" lnSpcReduction="20000"/>
          </a:bodyPr>
          <a:lstStyle/>
          <a:p>
            <a:r>
              <a:rPr lang="en-US" dirty="0" err="1"/>
              <a:t>Oleribe</a:t>
            </a:r>
            <a:r>
              <a:rPr lang="en-US" dirty="0"/>
              <a:t> OO, Momoh J, </a:t>
            </a:r>
            <a:r>
              <a:rPr lang="en-US" dirty="0" err="1"/>
              <a:t>Uzochukwu</a:t>
            </a:r>
            <a:r>
              <a:rPr lang="en-US" dirty="0"/>
              <a:t> BSC, </a:t>
            </a:r>
            <a:r>
              <a:rPr lang="en-US" dirty="0" err="1"/>
              <a:t>Mbofana</a:t>
            </a:r>
            <a:r>
              <a:rPr lang="en-US" dirty="0"/>
              <a:t> F, Adebiyi A, Barbera T, Williams R, Taylor-Robinson SD. Identifying Key Challenges Facing Healthcare Systems In Africa And Potential Solutions. Int J Gen Med. 2019;12:395-403. </a:t>
            </a:r>
            <a:r>
              <a:rPr lang="en-US" dirty="0">
                <a:hlinkClick r:id="rId2"/>
              </a:rPr>
              <a:t>https://doi.org/10.2147/IJGM.S223882</a:t>
            </a:r>
            <a:endParaRPr lang="en-US" dirty="0"/>
          </a:p>
          <a:p>
            <a:r>
              <a:rPr lang="en-US" dirty="0" err="1"/>
              <a:t>Rusakaniko</a:t>
            </a:r>
            <a:r>
              <a:rPr lang="en-US" dirty="0"/>
              <a:t>, S., </a:t>
            </a:r>
            <a:r>
              <a:rPr lang="en-US" dirty="0" err="1"/>
              <a:t>Makanga</a:t>
            </a:r>
            <a:r>
              <a:rPr lang="en-US" dirty="0"/>
              <a:t>, M., Ota, M.O. et al. Strengthening national health research systems in the WHO African Region – progress towards universal health coverage. Global Health 15, 50 (2019). </a:t>
            </a:r>
            <a:r>
              <a:rPr lang="en-US" dirty="0">
                <a:hlinkClick r:id="rId3"/>
              </a:rPr>
              <a:t>https://doi.org/10.1186/s12992-019-0492-8</a:t>
            </a:r>
            <a:endParaRPr lang="en-US" dirty="0"/>
          </a:p>
          <a:p>
            <a:r>
              <a:rPr lang="en-US" dirty="0"/>
              <a:t>Primary Health Care Performance Initiative Vital signs reports (some </a:t>
            </a:r>
            <a:r>
              <a:rPr lang="en-US" dirty="0" err="1"/>
              <a:t>trailbrazer</a:t>
            </a:r>
            <a:r>
              <a:rPr lang="en-US" dirty="0"/>
              <a:t> countries in Africa. </a:t>
            </a:r>
            <a:r>
              <a:rPr lang="en-US" dirty="0">
                <a:hlinkClick r:id="rId4"/>
              </a:rPr>
              <a:t>https://improvingphc.org/vital-signs-profiles</a:t>
            </a:r>
            <a:endParaRPr lang="en-US" dirty="0"/>
          </a:p>
          <a:p>
            <a:r>
              <a:rPr lang="en-US" dirty="0"/>
              <a:t>Sixty-eighth session of the Regional Committee for Africa, Dakar, Republic of Senegal, 27–31 August 2018.The state of health in the WHO African Region: an analysis of the status of health, health services and health systems in the context of the Sustainable Development Goals. Brazzaville: WHO Regional Office for Africa; 2018. (https://www.afro.who.int/sites/default/files/sessions/documents/State%20of%20health%20in%20the%20African%20Region.pdf </a:t>
            </a:r>
          </a:p>
          <a:p>
            <a:r>
              <a:rPr lang="en-US" dirty="0"/>
              <a:t>WHO/AFRO (2012). Health Systems in Africa: Community Perceptions and Perspectives.  The Report of a Multi-country study, June 2012.</a:t>
            </a:r>
          </a:p>
        </p:txBody>
      </p:sp>
    </p:spTree>
    <p:extLst>
      <p:ext uri="{BB962C8B-B14F-4D97-AF65-F5344CB8AC3E}">
        <p14:creationId xmlns:p14="http://schemas.microsoft.com/office/powerpoint/2010/main" val="315153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9D2ED-1331-4046-8354-DF7694E19844}"/>
              </a:ext>
            </a:extLst>
          </p:cNvPr>
          <p:cNvSpPr>
            <a:spLocks noGrp="1"/>
          </p:cNvSpPr>
          <p:nvPr>
            <p:ph type="title"/>
          </p:nvPr>
        </p:nvSpPr>
        <p:spPr/>
        <p:txBody>
          <a:bodyPr/>
          <a:lstStyle/>
          <a:p>
            <a:r>
              <a:rPr lang="en-US" dirty="0"/>
              <a:t>Adaptation and Contextualization</a:t>
            </a:r>
          </a:p>
        </p:txBody>
      </p:sp>
      <p:sp>
        <p:nvSpPr>
          <p:cNvPr id="3" name="Content Placeholder 2">
            <a:extLst>
              <a:ext uri="{FF2B5EF4-FFF2-40B4-BE49-F238E27FC236}">
                <a16:creationId xmlns:a16="http://schemas.microsoft.com/office/drawing/2014/main" id="{A39DAB0B-2B46-497C-92BC-60E38C488519}"/>
              </a:ext>
            </a:extLst>
          </p:cNvPr>
          <p:cNvSpPr>
            <a:spLocks noGrp="1"/>
          </p:cNvSpPr>
          <p:nvPr>
            <p:ph idx="1"/>
          </p:nvPr>
        </p:nvSpPr>
        <p:spPr/>
        <p:txBody>
          <a:bodyPr>
            <a:normAutofit lnSpcReduction="10000"/>
          </a:bodyPr>
          <a:lstStyle/>
          <a:p>
            <a:r>
              <a:rPr lang="en-US" dirty="0"/>
              <a:t>Janet Michel, David Evans, Fabrizio </a:t>
            </a:r>
            <a:r>
              <a:rPr lang="en-US" dirty="0" err="1"/>
              <a:t>Tediosi</a:t>
            </a:r>
            <a:r>
              <a:rPr lang="en-US" dirty="0"/>
              <a:t>, Don </a:t>
            </a:r>
            <a:r>
              <a:rPr lang="en-US" dirty="0" err="1"/>
              <a:t>deSavigny</a:t>
            </a:r>
            <a:r>
              <a:rPr lang="en-US" dirty="0"/>
              <a:t>, Matthias Egger, Till </a:t>
            </a:r>
            <a:r>
              <a:rPr lang="en-US" dirty="0" err="1"/>
              <a:t>Bärnighausen</a:t>
            </a:r>
            <a:r>
              <a:rPr lang="en-US" dirty="0"/>
              <a:t>, Diane McIntyre and Laetitia </a:t>
            </a:r>
            <a:r>
              <a:rPr lang="en-US" dirty="0" err="1"/>
              <a:t>Rispel</a:t>
            </a:r>
            <a:r>
              <a:rPr lang="en-US" dirty="0"/>
              <a:t> (2018).  Lest we forget, primary health care in Sub-Saharan Africa is nurse led. Is this reflected in the current health systems strengthening undertakings and initiatives? Journal of Global Health Reports Vol. 2, 2018May 01, 2018 BST</a:t>
            </a:r>
          </a:p>
          <a:p>
            <a:r>
              <a:rPr lang="en-US" dirty="0"/>
              <a:t>H P Botha (1983).  Primary health care according to African requirements. </a:t>
            </a:r>
            <a:r>
              <a:rPr lang="en-US" dirty="0" err="1"/>
              <a:t>Isr</a:t>
            </a:r>
            <a:r>
              <a:rPr lang="en-US" dirty="0"/>
              <a:t> J Med Sci. 1983 Aug;19(8):698-702.</a:t>
            </a:r>
          </a:p>
          <a:p>
            <a:r>
              <a:rPr lang="en-US" dirty="0"/>
              <a:t>Jan De </a:t>
            </a:r>
            <a:r>
              <a:rPr lang="en-US" dirty="0" err="1"/>
              <a:t>Maeseneer</a:t>
            </a:r>
            <a:r>
              <a:rPr lang="en-US" dirty="0"/>
              <a:t> and </a:t>
            </a:r>
            <a:r>
              <a:rPr lang="en-US" dirty="0" err="1"/>
              <a:t>Maaike</a:t>
            </a:r>
            <a:r>
              <a:rPr lang="en-US" dirty="0"/>
              <a:t> </a:t>
            </a:r>
            <a:r>
              <a:rPr lang="en-US" dirty="0" err="1"/>
              <a:t>Flinkenflögel</a:t>
            </a:r>
            <a:r>
              <a:rPr lang="en-US" dirty="0"/>
              <a:t> ( ). Primary health care in Africa: do family physicians fit in? British Journal of General Practice, April 2010: 286 – 292.</a:t>
            </a:r>
          </a:p>
          <a:p>
            <a:endParaRPr lang="en-US" dirty="0"/>
          </a:p>
        </p:txBody>
      </p:sp>
    </p:spTree>
    <p:extLst>
      <p:ext uri="{BB962C8B-B14F-4D97-AF65-F5344CB8AC3E}">
        <p14:creationId xmlns:p14="http://schemas.microsoft.com/office/powerpoint/2010/main" val="3845944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1418</Words>
  <Application>Microsoft Office PowerPoint</Application>
  <PresentationFormat>Widescreen</PresentationFormat>
  <Paragraphs>47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Some African Documents on PHC and UHC</vt:lpstr>
      <vt:lpstr>Outline of the presentation</vt:lpstr>
      <vt:lpstr>Concepts</vt:lpstr>
      <vt:lpstr>Strategies and Policy Guidance (1/2)</vt:lpstr>
      <vt:lpstr>Stategies and Policy Guidance (2/2)</vt:lpstr>
      <vt:lpstr>Implementation</vt:lpstr>
      <vt:lpstr>Performance and Reviews (1/2)</vt:lpstr>
      <vt:lpstr>Pedrforamance and Reviews (2/2)</vt:lpstr>
      <vt:lpstr>Adaptation and Contextualization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African Documents on PHC and UHC</dc:title>
  <dc:creator>Prosper Tumusiime</dc:creator>
  <cp:lastModifiedBy>Prosper Tumusiime</cp:lastModifiedBy>
  <cp:revision>5</cp:revision>
  <dcterms:created xsi:type="dcterms:W3CDTF">2021-06-01T08:55:51Z</dcterms:created>
  <dcterms:modified xsi:type="dcterms:W3CDTF">2021-06-01T09:27:57Z</dcterms:modified>
</cp:coreProperties>
</file>