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3"/>
  </p:notesMasterIdLst>
  <p:sldIdLst>
    <p:sldId id="1650760137" r:id="rId3"/>
    <p:sldId id="1650760280" r:id="rId4"/>
    <p:sldId id="1650760289" r:id="rId5"/>
    <p:sldId id="1650760288" r:id="rId6"/>
    <p:sldId id="1650760138" r:id="rId7"/>
    <p:sldId id="1650760139" r:id="rId8"/>
    <p:sldId id="1650760285" r:id="rId9"/>
    <p:sldId id="1650760286" r:id="rId10"/>
    <p:sldId id="1650760287" r:id="rId11"/>
    <p:sldId id="1650760136" r:id="rId12"/>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9"/>
  </p:normalViewPr>
  <p:slideViewPr>
    <p:cSldViewPr snapToGrid="0" snapToObjects="1">
      <p:cViewPr varScale="1">
        <p:scale>
          <a:sx n="106" d="100"/>
          <a:sy n="106" d="100"/>
        </p:scale>
        <p:origin x="7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A3B176-C793-2C4A-9256-EB81F429CD7B}" type="datetimeFigureOut">
              <a:rPr lang="en-CH" smtClean="0"/>
              <a:t>15.03.22</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2E947-0888-594C-93E2-E9BE37700592}" type="slidenum">
              <a:rPr lang="en-CH" smtClean="0"/>
              <a:t>‹#›</a:t>
            </a:fld>
            <a:endParaRPr lang="en-CH"/>
          </a:p>
        </p:txBody>
      </p:sp>
    </p:spTree>
    <p:extLst>
      <p:ext uri="{BB962C8B-B14F-4D97-AF65-F5344CB8AC3E}">
        <p14:creationId xmlns:p14="http://schemas.microsoft.com/office/powerpoint/2010/main" val="3250961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129725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5913" y="385763"/>
            <a:ext cx="3432175" cy="1931987"/>
          </a:xfrm>
        </p:spPr>
      </p:sp>
      <p:sp>
        <p:nvSpPr>
          <p:cNvPr id="3" name="Notes Placeholder 2"/>
          <p:cNvSpPr>
            <a:spLocks noGrp="1"/>
          </p:cNvSpPr>
          <p:nvPr>
            <p:ph type="body" idx="1"/>
          </p:nvPr>
        </p:nvSpPr>
        <p:spPr/>
        <p:txBody>
          <a:bodyPr/>
          <a:lstStyle/>
          <a:p>
            <a:pPr marL="341846" indent="-341846" defTabSz="913256">
              <a:lnSpc>
                <a:spcPct val="110000"/>
              </a:lnSpc>
              <a:spcAft>
                <a:spcPts val="1199"/>
              </a:spcAft>
              <a:buClr>
                <a:srgbClr val="000000"/>
              </a:buClr>
              <a:buFont typeface="Arial" panose="020B0604020202020204" pitchFamily="34" charset="0"/>
              <a:buChar char="•"/>
              <a:defRPr/>
            </a:pPr>
            <a:r>
              <a:rPr lang="en-GB" sz="1200" b="1" kern="0" dirty="0">
                <a:solidFill>
                  <a:srgbClr val="000000"/>
                </a:solidFill>
                <a:latin typeface="Calibri" pitchFamily="34" charset="0"/>
                <a:cs typeface="Calibri" pitchFamily="34" charset="0"/>
                <a:sym typeface="Arial"/>
              </a:rPr>
              <a:t>Founded in 2009 </a:t>
            </a:r>
            <a:r>
              <a:rPr lang="en-GB" sz="1200" kern="0" dirty="0">
                <a:solidFill>
                  <a:srgbClr val="000000"/>
                </a:solidFill>
                <a:latin typeface="Calibri" pitchFamily="34" charset="0"/>
                <a:cs typeface="Calibri" pitchFamily="34" charset="0"/>
                <a:sym typeface="Arial"/>
              </a:rPr>
              <a:t>- by UICC, IDF, WHF, and The Union;</a:t>
            </a:r>
            <a:endParaRPr lang="en-US" sz="900" kern="0" dirty="0">
              <a:solidFill>
                <a:srgbClr val="000000"/>
              </a:solidFill>
              <a:latin typeface="Arial"/>
              <a:cs typeface="Arial"/>
              <a:sym typeface="Arial"/>
            </a:endParaRPr>
          </a:p>
          <a:p>
            <a:pPr marL="341846" indent="-341846" defTabSz="913256">
              <a:lnSpc>
                <a:spcPct val="110000"/>
              </a:lnSpc>
              <a:spcAft>
                <a:spcPts val="1199"/>
              </a:spcAft>
              <a:buClr>
                <a:srgbClr val="000000"/>
              </a:buClr>
              <a:buFont typeface="Arial" panose="020B0604020202020204" pitchFamily="34" charset="0"/>
              <a:buChar char="•"/>
              <a:defRPr/>
            </a:pPr>
            <a:r>
              <a:rPr lang="en-GB" sz="1200" kern="0" dirty="0">
                <a:solidFill>
                  <a:srgbClr val="000000"/>
                </a:solidFill>
                <a:latin typeface="Calibri" pitchFamily="34" charset="0"/>
                <a:cs typeface="Calibri" pitchFamily="34" charset="0"/>
                <a:sym typeface="Arial"/>
              </a:rPr>
              <a:t>A </a:t>
            </a:r>
            <a:r>
              <a:rPr lang="en-GB" sz="1200" b="1" kern="0" dirty="0">
                <a:solidFill>
                  <a:srgbClr val="000000"/>
                </a:solidFill>
                <a:latin typeface="Calibri" pitchFamily="34" charset="0"/>
                <a:cs typeface="Calibri" pitchFamily="34" charset="0"/>
                <a:sym typeface="Arial"/>
              </a:rPr>
              <a:t>unique global civil society network </a:t>
            </a:r>
            <a:r>
              <a:rPr lang="en-GB" sz="1200" kern="0" dirty="0">
                <a:solidFill>
                  <a:srgbClr val="000000"/>
                </a:solidFill>
                <a:latin typeface="Calibri" pitchFamily="34" charset="0"/>
                <a:cs typeface="Calibri" pitchFamily="34" charset="0"/>
                <a:sym typeface="Arial"/>
              </a:rPr>
              <a:t>leading the way to a world free of preventable NCDs;</a:t>
            </a:r>
          </a:p>
          <a:p>
            <a:pPr marL="341846" indent="-341846" defTabSz="913256">
              <a:lnSpc>
                <a:spcPct val="110000"/>
              </a:lnSpc>
              <a:spcAft>
                <a:spcPts val="1199"/>
              </a:spcAft>
              <a:buClr>
                <a:srgbClr val="000000"/>
              </a:buClr>
              <a:buFont typeface="Arial" panose="020B0604020202020204" pitchFamily="34" charset="0"/>
              <a:buChar char="•"/>
              <a:defRPr/>
            </a:pPr>
            <a:r>
              <a:rPr lang="en-GB" sz="1200" kern="0" dirty="0">
                <a:solidFill>
                  <a:srgbClr val="000000"/>
                </a:solidFill>
                <a:latin typeface="Calibri" pitchFamily="34" charset="0"/>
                <a:cs typeface="Calibri" pitchFamily="34" charset="0"/>
                <a:sym typeface="Arial"/>
              </a:rPr>
              <a:t>Transitioned to become a </a:t>
            </a:r>
            <a:r>
              <a:rPr lang="en-GB" sz="1200" b="1" kern="0" dirty="0">
                <a:solidFill>
                  <a:srgbClr val="000000"/>
                </a:solidFill>
                <a:latin typeface="Calibri" pitchFamily="34" charset="0"/>
                <a:cs typeface="Calibri" pitchFamily="34" charset="0"/>
                <a:sym typeface="Arial"/>
              </a:rPr>
              <a:t>registered NGO in Switzerland in 2017;</a:t>
            </a:r>
            <a:endParaRPr lang="en-GB" sz="1200" kern="0" dirty="0">
              <a:solidFill>
                <a:srgbClr val="000000"/>
              </a:solidFill>
              <a:latin typeface="Calibri" pitchFamily="34" charset="0"/>
              <a:cs typeface="Calibri" pitchFamily="34" charset="0"/>
              <a:sym typeface="Arial"/>
            </a:endParaRPr>
          </a:p>
          <a:p>
            <a:pPr marL="341846" indent="-341846" defTabSz="1217706">
              <a:lnSpc>
                <a:spcPct val="110000"/>
              </a:lnSpc>
              <a:spcAft>
                <a:spcPts val="1199"/>
              </a:spcAft>
              <a:buClr>
                <a:srgbClr val="000000"/>
              </a:buClr>
              <a:buFont typeface="Arial" panose="020B0604020202020204" pitchFamily="34" charset="0"/>
              <a:buChar char="•"/>
              <a:defRPr/>
            </a:pPr>
            <a:r>
              <a:rPr lang="en-GB" sz="1200" kern="0" dirty="0">
                <a:solidFill>
                  <a:srgbClr val="000000"/>
                </a:solidFill>
                <a:latin typeface="Calibri" pitchFamily="34" charset="0"/>
                <a:cs typeface="Calibri" pitchFamily="34" charset="0"/>
                <a:sym typeface="Arial"/>
              </a:rPr>
              <a:t>A </a:t>
            </a:r>
            <a:r>
              <a:rPr lang="en-GB" sz="1200" b="1" kern="0" dirty="0">
                <a:solidFill>
                  <a:srgbClr val="000000"/>
                </a:solidFill>
                <a:latin typeface="Calibri" pitchFamily="34" charset="0"/>
                <a:cs typeface="Calibri" pitchFamily="34" charset="0"/>
                <a:sym typeface="Arial"/>
              </a:rPr>
              <a:t>growing membership base</a:t>
            </a:r>
            <a:r>
              <a:rPr lang="en-GB" sz="1200" kern="0" dirty="0">
                <a:solidFill>
                  <a:srgbClr val="000000"/>
                </a:solidFill>
                <a:latin typeface="Calibri" pitchFamily="34" charset="0"/>
                <a:cs typeface="Calibri" pitchFamily="34" charset="0"/>
                <a:sym typeface="Arial"/>
              </a:rPr>
              <a:t>, currently with </a:t>
            </a:r>
            <a:r>
              <a:rPr lang="en-GB" sz="1200" b="1" kern="0" dirty="0">
                <a:solidFill>
                  <a:srgbClr val="000000"/>
                </a:solidFill>
                <a:latin typeface="Calibri" pitchFamily="34" charset="0"/>
                <a:cs typeface="Calibri" pitchFamily="34" charset="0"/>
                <a:sym typeface="Arial"/>
              </a:rPr>
              <a:t>300 </a:t>
            </a:r>
            <a:r>
              <a:rPr lang="en-GB" sz="1200" kern="0" dirty="0">
                <a:solidFill>
                  <a:srgbClr val="000000"/>
                </a:solidFill>
                <a:latin typeface="Calibri" pitchFamily="34" charset="0"/>
                <a:cs typeface="Calibri" pitchFamily="34" charset="0"/>
                <a:sym typeface="Arial"/>
              </a:rPr>
              <a:t>members across </a:t>
            </a:r>
            <a:r>
              <a:rPr lang="en-GB" sz="1200" b="1" kern="0" dirty="0">
                <a:solidFill>
                  <a:srgbClr val="000000"/>
                </a:solidFill>
                <a:latin typeface="Calibri" pitchFamily="34" charset="0"/>
                <a:cs typeface="Calibri" pitchFamily="34" charset="0"/>
                <a:sym typeface="Arial"/>
              </a:rPr>
              <a:t>81</a:t>
            </a:r>
            <a:r>
              <a:rPr lang="en-GB" sz="1200" kern="0" dirty="0">
                <a:solidFill>
                  <a:srgbClr val="000000"/>
                </a:solidFill>
                <a:latin typeface="Calibri" pitchFamily="34" charset="0"/>
                <a:cs typeface="Calibri" pitchFamily="34" charset="0"/>
                <a:sym typeface="Arial"/>
              </a:rPr>
              <a:t> countries </a:t>
            </a:r>
          </a:p>
          <a:p>
            <a:pPr marL="341846" indent="-341846" defTabSz="1217706">
              <a:lnSpc>
                <a:spcPct val="110000"/>
              </a:lnSpc>
              <a:spcAft>
                <a:spcPts val="1199"/>
              </a:spcAft>
              <a:buClr>
                <a:srgbClr val="000000"/>
              </a:buClr>
              <a:buFont typeface="Arial" panose="020B0604020202020204" pitchFamily="34" charset="0"/>
              <a:buChar char="•"/>
              <a:defRPr/>
            </a:pPr>
            <a:r>
              <a:rPr lang="en-GB" sz="1200" kern="0" dirty="0">
                <a:solidFill>
                  <a:srgbClr val="000000"/>
                </a:solidFill>
                <a:latin typeface="+mn-lt"/>
                <a:cs typeface="Calibri"/>
                <a:sym typeface="Arial"/>
              </a:rPr>
              <a:t>A unique </a:t>
            </a:r>
            <a:r>
              <a:rPr lang="en-GB" sz="1200" b="1" kern="0" dirty="0">
                <a:solidFill>
                  <a:srgbClr val="000000"/>
                </a:solidFill>
                <a:latin typeface="+mn-lt"/>
                <a:cs typeface="Calibri"/>
                <a:sym typeface="Arial"/>
              </a:rPr>
              <a:t>network of 66 national / regional NCD alliances; </a:t>
            </a:r>
            <a:endParaRPr lang="en-GB" sz="1200" kern="0" dirty="0">
              <a:solidFill>
                <a:srgbClr val="000000"/>
              </a:solidFill>
              <a:latin typeface="Calibri" pitchFamily="34" charset="0"/>
              <a:cs typeface="Calibri" pitchFamily="34" charset="0"/>
              <a:sym typeface="Arial"/>
            </a:endParaRPr>
          </a:p>
          <a:p>
            <a:pPr marL="341846" indent="-341846" defTabSz="913256">
              <a:lnSpc>
                <a:spcPct val="110000"/>
              </a:lnSpc>
              <a:spcAft>
                <a:spcPts val="1199"/>
              </a:spcAft>
              <a:buClr>
                <a:srgbClr val="000000"/>
              </a:buClr>
              <a:buFont typeface="Arial" panose="020B0604020202020204" pitchFamily="34" charset="0"/>
              <a:buChar char="•"/>
              <a:defRPr/>
            </a:pPr>
            <a:r>
              <a:rPr lang="en-GB" sz="1200" kern="0" dirty="0">
                <a:solidFill>
                  <a:srgbClr val="000000"/>
                </a:solidFill>
                <a:latin typeface="Calibri" pitchFamily="34" charset="0"/>
                <a:cs typeface="Calibri" pitchFamily="34" charset="0"/>
                <a:sym typeface="Arial"/>
              </a:rPr>
              <a:t>A multisectoral group of </a:t>
            </a:r>
            <a:r>
              <a:rPr lang="en-GB" sz="1200" b="1" kern="0" dirty="0">
                <a:solidFill>
                  <a:srgbClr val="000000"/>
                </a:solidFill>
                <a:latin typeface="Calibri" pitchFamily="34" charset="0"/>
                <a:cs typeface="Calibri" pitchFamily="34" charset="0"/>
                <a:sym typeface="Arial"/>
              </a:rPr>
              <a:t>27 supporters </a:t>
            </a:r>
            <a:r>
              <a:rPr lang="en-GB" sz="1200" kern="0" dirty="0">
                <a:solidFill>
                  <a:srgbClr val="000000"/>
                </a:solidFill>
                <a:latin typeface="Calibri" pitchFamily="34" charset="0"/>
                <a:cs typeface="Calibri" pitchFamily="34" charset="0"/>
                <a:sym typeface="Arial"/>
              </a:rPr>
              <a:t>– private sector, foundations, academia and NGOs;</a:t>
            </a:r>
          </a:p>
          <a:p>
            <a:pPr marL="341846" indent="-341846" defTabSz="913256">
              <a:lnSpc>
                <a:spcPct val="110000"/>
              </a:lnSpc>
              <a:spcAft>
                <a:spcPts val="1199"/>
              </a:spcAft>
              <a:buClr>
                <a:srgbClr val="000000"/>
              </a:buClr>
              <a:buFont typeface="Arial" panose="020B0604020202020204" pitchFamily="34" charset="0"/>
              <a:buChar char="•"/>
              <a:defRPr/>
            </a:pPr>
            <a:r>
              <a:rPr lang="en-GB" sz="1200" kern="0" dirty="0">
                <a:solidFill>
                  <a:srgbClr val="000000"/>
                </a:solidFill>
                <a:latin typeface="+mn-lt"/>
                <a:cs typeface="Calibri"/>
                <a:sym typeface="Arial"/>
              </a:rPr>
              <a:t>A </a:t>
            </a:r>
            <a:r>
              <a:rPr lang="en-GB" sz="1200" b="1" kern="0" dirty="0">
                <a:solidFill>
                  <a:srgbClr val="000000"/>
                </a:solidFill>
                <a:latin typeface="+mn-lt"/>
                <a:cs typeface="Calibri"/>
                <a:sym typeface="Arial"/>
              </a:rPr>
              <a:t>team</a:t>
            </a:r>
            <a:r>
              <a:rPr lang="en-GB" sz="1200" kern="0" dirty="0">
                <a:solidFill>
                  <a:srgbClr val="000000"/>
                </a:solidFill>
                <a:latin typeface="+mn-lt"/>
                <a:cs typeface="Calibri"/>
                <a:sym typeface="Arial"/>
              </a:rPr>
              <a:t> </a:t>
            </a:r>
            <a:r>
              <a:rPr lang="en-GB" sz="1200" b="1" kern="0" dirty="0">
                <a:solidFill>
                  <a:srgbClr val="000000"/>
                </a:solidFill>
                <a:latin typeface="+mn-lt"/>
                <a:cs typeface="Calibri"/>
                <a:sym typeface="Arial"/>
              </a:rPr>
              <a:t>of</a:t>
            </a:r>
            <a:r>
              <a:rPr lang="en-GB" sz="1200" kern="0" dirty="0">
                <a:solidFill>
                  <a:srgbClr val="000000"/>
                </a:solidFill>
                <a:latin typeface="+mn-lt"/>
                <a:cs typeface="Calibri"/>
                <a:sym typeface="Arial"/>
              </a:rPr>
              <a:t> </a:t>
            </a:r>
            <a:r>
              <a:rPr lang="en-GB" sz="1200" b="1" kern="0" dirty="0">
                <a:solidFill>
                  <a:srgbClr val="000000"/>
                </a:solidFill>
                <a:latin typeface="+mn-lt"/>
                <a:cs typeface="Calibri"/>
                <a:sym typeface="Arial"/>
              </a:rPr>
              <a:t>21 </a:t>
            </a:r>
            <a:r>
              <a:rPr lang="en-GB" sz="1200" kern="0" dirty="0">
                <a:solidFill>
                  <a:srgbClr val="000000"/>
                </a:solidFill>
                <a:latin typeface="+mn-lt"/>
                <a:cs typeface="Calibri"/>
                <a:sym typeface="Arial"/>
              </a:rPr>
              <a:t>based across main offices of Geneva, London, New York;</a:t>
            </a:r>
          </a:p>
          <a:p>
            <a:pPr marL="341846" indent="-341846" defTabSz="913256">
              <a:buClr>
                <a:srgbClr val="000000"/>
              </a:buClr>
              <a:buFont typeface="Arial" panose="020B0604020202020204" pitchFamily="34" charset="0"/>
              <a:buChar char="•"/>
              <a:defRPr/>
            </a:pPr>
            <a:r>
              <a:rPr lang="en-GB" sz="1200" kern="0" dirty="0">
                <a:solidFill>
                  <a:srgbClr val="000000"/>
                </a:solidFill>
                <a:latin typeface="+mn-lt"/>
                <a:cs typeface="Calibri"/>
                <a:sym typeface="Arial"/>
              </a:rPr>
              <a:t>A </a:t>
            </a:r>
            <a:r>
              <a:rPr lang="en-GB" sz="1200" b="1" kern="0" dirty="0">
                <a:solidFill>
                  <a:srgbClr val="000000"/>
                </a:solidFill>
                <a:latin typeface="+mn-lt"/>
                <a:cs typeface="Calibri"/>
                <a:sym typeface="Arial"/>
              </a:rPr>
              <a:t>Board</a:t>
            </a:r>
            <a:r>
              <a:rPr lang="en-GB" sz="1200" kern="0" dirty="0">
                <a:solidFill>
                  <a:srgbClr val="000000"/>
                </a:solidFill>
                <a:latin typeface="+mn-lt"/>
                <a:cs typeface="Calibri"/>
                <a:sym typeface="Arial"/>
              </a:rPr>
              <a:t> elected by the NCDA membership. </a:t>
            </a:r>
          </a:p>
          <a:p>
            <a:pPr marL="341846" indent="-341846" defTabSz="913256">
              <a:buClr>
                <a:srgbClr val="000000"/>
              </a:buClr>
              <a:buFont typeface="Arial" panose="020B0604020202020204" pitchFamily="34" charset="0"/>
              <a:buChar char="•"/>
              <a:defRPr/>
            </a:pPr>
            <a:r>
              <a:rPr lang="en-GB" sz="1200" kern="0" dirty="0" err="1">
                <a:solidFill>
                  <a:srgbClr val="000000"/>
                </a:solidFill>
                <a:latin typeface="+mn-lt"/>
                <a:cs typeface="Calibri"/>
                <a:sym typeface="Arial"/>
              </a:rPr>
              <a:t>Amplifiy</a:t>
            </a:r>
            <a:r>
              <a:rPr lang="en-GB" sz="1200" kern="0" dirty="0">
                <a:solidFill>
                  <a:srgbClr val="000000"/>
                </a:solidFill>
                <a:latin typeface="+mn-lt"/>
                <a:cs typeface="Calibri"/>
                <a:sym typeface="Arial"/>
              </a:rPr>
              <a:t> the views and voices of people living with NCDs since 2009</a:t>
            </a:r>
            <a:endParaRPr lang="fr-FR" dirty="0"/>
          </a:p>
        </p:txBody>
      </p:sp>
    </p:spTree>
    <p:extLst>
      <p:ext uri="{BB962C8B-B14F-4D97-AF65-F5344CB8AC3E}">
        <p14:creationId xmlns:p14="http://schemas.microsoft.com/office/powerpoint/2010/main" val="67957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5913" y="385763"/>
            <a:ext cx="3432175" cy="1931987"/>
          </a:xfrm>
        </p:spPr>
      </p:sp>
      <p:sp>
        <p:nvSpPr>
          <p:cNvPr id="3" name="Notes Placeholder 2"/>
          <p:cNvSpPr>
            <a:spLocks noGrp="1"/>
          </p:cNvSpPr>
          <p:nvPr>
            <p:ph type="body" idx="1"/>
          </p:nvPr>
        </p:nvSpPr>
        <p:spPr/>
        <p:txBody>
          <a:bodyPr/>
          <a:lstStyle/>
          <a:p>
            <a:pPr marL="341846" indent="-341846" defTabSz="913256">
              <a:lnSpc>
                <a:spcPct val="110000"/>
              </a:lnSpc>
              <a:spcAft>
                <a:spcPts val="1199"/>
              </a:spcAft>
              <a:buClr>
                <a:srgbClr val="000000"/>
              </a:buClr>
              <a:buFont typeface="Arial" panose="020B0604020202020204" pitchFamily="34" charset="0"/>
              <a:buChar char="•"/>
              <a:defRPr/>
            </a:pPr>
            <a:endParaRPr lang="fr-FR" dirty="0"/>
          </a:p>
        </p:txBody>
      </p:sp>
    </p:spTree>
    <p:extLst>
      <p:ext uri="{BB962C8B-B14F-4D97-AF65-F5344CB8AC3E}">
        <p14:creationId xmlns:p14="http://schemas.microsoft.com/office/powerpoint/2010/main" val="2390374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Global NCD Targets were </a:t>
            </a:r>
            <a:r>
              <a:rPr lang="en-GB" sz="1200" b="0" i="0" kern="1200" dirty="0">
                <a:solidFill>
                  <a:schemeClr val="tx1"/>
                </a:solidFill>
                <a:effectLst/>
                <a:latin typeface="+mn-lt"/>
                <a:ea typeface="+mn-ea"/>
                <a:cs typeface="+mn-cs"/>
              </a:rPr>
              <a:t>Called for by the 2011 Political Declaration.  </a:t>
            </a:r>
          </a:p>
          <a:p>
            <a:r>
              <a:rPr lang="en-GB" sz="1200" b="0" i="0" kern="1200" dirty="0">
                <a:solidFill>
                  <a:schemeClr val="tx1"/>
                </a:solidFill>
                <a:effectLst/>
                <a:latin typeface="+mn-lt"/>
                <a:ea typeface="+mn-ea"/>
                <a:cs typeface="+mn-cs"/>
              </a:rPr>
              <a:t>It is at the core of the Global NCD Framework, provides a clear vision for action by 2025. </a:t>
            </a:r>
          </a:p>
          <a:p>
            <a:r>
              <a:rPr lang="en-GB" sz="1200" b="0" i="0" kern="1200" dirty="0">
                <a:solidFill>
                  <a:schemeClr val="tx1"/>
                </a:solidFill>
                <a:effectLst/>
                <a:latin typeface="+mn-lt"/>
                <a:ea typeface="+mn-ea"/>
                <a:cs typeface="+mn-cs"/>
              </a:rPr>
              <a:t>Member States formally adopted the global monitoring framework, including nine global targets and 25 indicators, as part of a comprehensive "Omnibus" Resolution at the 66th World Health Assembly in May 2013.</a:t>
            </a:r>
          </a:p>
          <a:p>
            <a:r>
              <a:rPr lang="en-GB" sz="1200" b="1" i="0" kern="1200" dirty="0">
                <a:solidFill>
                  <a:schemeClr val="tx1"/>
                </a:solidFill>
                <a:effectLst/>
                <a:latin typeface="+mn-lt"/>
                <a:ea typeface="+mn-ea"/>
                <a:cs typeface="+mn-cs"/>
              </a:rPr>
              <a:t>Global NCD Targets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Called for by the 2011 Political Declaration the global monitoring framework (GMF) is the </a:t>
            </a:r>
            <a:r>
              <a:rPr lang="en-GB" sz="1200" b="0" i="0" kern="1200" dirty="0" err="1">
                <a:solidFill>
                  <a:schemeClr val="tx1"/>
                </a:solidFill>
                <a:effectLst/>
                <a:latin typeface="+mn-lt"/>
                <a:ea typeface="+mn-ea"/>
                <a:cs typeface="+mn-cs"/>
              </a:rPr>
              <a:t>centerpiece</a:t>
            </a:r>
            <a:r>
              <a:rPr lang="en-GB" sz="1200" b="0" i="0" kern="1200" dirty="0">
                <a:solidFill>
                  <a:schemeClr val="tx1"/>
                </a:solidFill>
                <a:effectLst/>
                <a:latin typeface="+mn-lt"/>
                <a:ea typeface="+mn-ea"/>
                <a:cs typeface="+mn-cs"/>
              </a:rPr>
              <a:t> of the Global NCD Framework, providing a clear vision for action by 2025. </a:t>
            </a:r>
          </a:p>
          <a:p>
            <a:r>
              <a:rPr lang="en-GB" sz="1200" b="0" i="0" kern="1200" dirty="0">
                <a:solidFill>
                  <a:schemeClr val="tx1"/>
                </a:solidFill>
                <a:effectLst/>
                <a:latin typeface="+mn-lt"/>
                <a:ea typeface="+mn-ea"/>
                <a:cs typeface="+mn-cs"/>
              </a:rPr>
              <a:t>Member States formally adopted the global monitoring framework, including nine global targets and 25 indicators  in May 2013.</a:t>
            </a:r>
          </a:p>
          <a:p>
            <a:br>
              <a:rPr lang="en-GB" dirty="0">
                <a:solidFill>
                  <a:schemeClr val="tx1"/>
                </a:solidFill>
              </a:rPr>
            </a:br>
            <a:br>
              <a:rPr lang="en-GB" dirty="0"/>
            </a:br>
            <a:endParaRPr lang="en-GB" dirty="0"/>
          </a:p>
        </p:txBody>
      </p:sp>
    </p:spTree>
    <p:extLst>
      <p:ext uri="{BB962C8B-B14F-4D97-AF65-F5344CB8AC3E}">
        <p14:creationId xmlns:p14="http://schemas.microsoft.com/office/powerpoint/2010/main" val="319613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458013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br>
              <a:rPr lang="en-GB" dirty="0"/>
            </a:br>
            <a:endParaRPr lang="en-GB" dirty="0"/>
          </a:p>
        </p:txBody>
      </p:sp>
    </p:spTree>
    <p:extLst>
      <p:ext uri="{BB962C8B-B14F-4D97-AF65-F5344CB8AC3E}">
        <p14:creationId xmlns:p14="http://schemas.microsoft.com/office/powerpoint/2010/main" val="422461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These gaps represent immediate oppo</a:t>
            </a:r>
            <a:r>
              <a:rPr lang="en-GB" dirty="0"/>
              <a:t>r</a:t>
            </a:r>
            <a:r>
              <a:rPr lang="en-CH" dirty="0"/>
              <a:t>tunities to act on NCDs, and pharmacists are uniquely positioned to act on all 5</a:t>
            </a:r>
          </a:p>
        </p:txBody>
      </p:sp>
      <p:sp>
        <p:nvSpPr>
          <p:cNvPr id="4" name="Slide Number Placeholder 3"/>
          <p:cNvSpPr>
            <a:spLocks noGrp="1"/>
          </p:cNvSpPr>
          <p:nvPr>
            <p:ph type="sldNum" sz="quarter" idx="5"/>
          </p:nvPr>
        </p:nvSpPr>
        <p:spPr/>
        <p:txBody>
          <a:bodyPr/>
          <a:lstStyle/>
          <a:p>
            <a:fld id="{2A52E947-0888-594C-93E2-E9BE37700592}" type="slidenum">
              <a:rPr lang="en-CH" smtClean="0"/>
              <a:t>8</a:t>
            </a:fld>
            <a:endParaRPr lang="en-CH"/>
          </a:p>
        </p:txBody>
      </p:sp>
    </p:spTree>
    <p:extLst>
      <p:ext uri="{BB962C8B-B14F-4D97-AF65-F5344CB8AC3E}">
        <p14:creationId xmlns:p14="http://schemas.microsoft.com/office/powerpoint/2010/main" val="1418577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Integrated care can be an effective and affordable way to strengthen the framework for preventing and treating NCDs. Integrated care places people and communities at its heart, consists of personal, continuous and holistic treatment for individuals living with NCDs. </a:t>
            </a:r>
          </a:p>
          <a:p>
            <a:r>
              <a:rPr lang="en-GB" dirty="0"/>
              <a:t>Multidisciplinary teams are critical for effective NCD management because of the tendencies for comorbidities. </a:t>
            </a:r>
            <a:r>
              <a:rPr lang="en-GB" sz="1200" b="0" i="0" kern="1200" dirty="0">
                <a:solidFill>
                  <a:schemeClr val="tx1"/>
                </a:solidFill>
                <a:effectLst/>
                <a:latin typeface="+mn-lt"/>
                <a:ea typeface="+mn-ea"/>
                <a:cs typeface="+mn-cs"/>
              </a:rPr>
              <a:t>Effective multidisciplinary care teams are characterised by shared goals, clear roles, mutual trust, effective communication and measurable processes and outcomes, with the patient and family at the centre of care. </a:t>
            </a:r>
            <a:r>
              <a:rPr lang="en-GB" dirty="0"/>
              <a:t> </a:t>
            </a:r>
            <a:endParaRPr lang="en-CH" dirty="0"/>
          </a:p>
        </p:txBody>
      </p:sp>
      <p:sp>
        <p:nvSpPr>
          <p:cNvPr id="4" name="Slide Number Placeholder 3"/>
          <p:cNvSpPr>
            <a:spLocks noGrp="1"/>
          </p:cNvSpPr>
          <p:nvPr>
            <p:ph type="sldNum" sz="quarter" idx="5"/>
          </p:nvPr>
        </p:nvSpPr>
        <p:spPr/>
        <p:txBody>
          <a:bodyPr/>
          <a:lstStyle/>
          <a:p>
            <a:fld id="{2A52E947-0888-594C-93E2-E9BE37700592}" type="slidenum">
              <a:rPr lang="en-CH" smtClean="0"/>
              <a:t>9</a:t>
            </a:fld>
            <a:endParaRPr lang="en-CH"/>
          </a:p>
        </p:txBody>
      </p:sp>
    </p:spTree>
    <p:extLst>
      <p:ext uri="{BB962C8B-B14F-4D97-AF65-F5344CB8AC3E}">
        <p14:creationId xmlns:p14="http://schemas.microsoft.com/office/powerpoint/2010/main" val="3014960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99d79b93a8_2_36:notes"/>
          <p:cNvSpPr>
            <a:spLocks noGrp="1" noRot="1" noChangeAspect="1"/>
          </p:cNvSpPr>
          <p:nvPr>
            <p:ph type="sldImg" idx="2"/>
          </p:nvPr>
        </p:nvSpPr>
        <p:spPr>
          <a:xfrm>
            <a:off x="2855913" y="385763"/>
            <a:ext cx="3432175" cy="19319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99d79b93a8_2_36:notes"/>
          <p:cNvSpPr txBox="1">
            <a:spLocks noGrp="1"/>
          </p:cNvSpPr>
          <p:nvPr>
            <p:ph type="body" idx="1"/>
          </p:nvPr>
        </p:nvSpPr>
        <p:spPr>
          <a:xfrm>
            <a:off x="914400" y="2446175"/>
            <a:ext cx="7315200" cy="231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09449-E450-0148-9A64-EF3B94F137D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942D055E-E6CF-9741-8DB7-5492C433B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4CA9D64E-26A6-214A-A728-C8921D435A57}"/>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5" name="Footer Placeholder 4">
            <a:extLst>
              <a:ext uri="{FF2B5EF4-FFF2-40B4-BE49-F238E27FC236}">
                <a16:creationId xmlns:a16="http://schemas.microsoft.com/office/drawing/2014/main" id="{4EAA8A25-856A-C343-9703-80916A878C20}"/>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E9EC7A0B-848E-4C44-BA2E-029326AE2459}"/>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2320568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3D3AC-2433-7F48-8B63-99D57C958498}"/>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FE928A41-3E17-3344-9317-6C791B18823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FA4637ED-8962-2D48-AB54-0895D1A9F83C}"/>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5" name="Footer Placeholder 4">
            <a:extLst>
              <a:ext uri="{FF2B5EF4-FFF2-40B4-BE49-F238E27FC236}">
                <a16:creationId xmlns:a16="http://schemas.microsoft.com/office/drawing/2014/main" id="{B2F40A81-F547-5544-AFE8-D8B212FAA2FE}"/>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6CE9D049-DC45-254B-B12C-14FAC9AB6198}"/>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1005336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CDC6-E453-764A-BE73-9488D8E9AA1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00CD51DA-3095-BC49-B31C-3A075D2F25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339AE08-7361-C74A-B309-610C1A7A3E26}"/>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5" name="Footer Placeholder 4">
            <a:extLst>
              <a:ext uri="{FF2B5EF4-FFF2-40B4-BE49-F238E27FC236}">
                <a16:creationId xmlns:a16="http://schemas.microsoft.com/office/drawing/2014/main" id="{AE167F54-575A-4846-A645-9B2FFAC3622D}"/>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AC2C381-8B70-3741-9C8C-FB0133BA1C2E}"/>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17917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9FD9-72C7-A14A-9C9D-643919B87BB9}"/>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DF07038C-E1ED-2E46-9274-1F52A6E2151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17D84AC2-9481-2C41-A28D-B45E3FC70A6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2CCED663-2E39-BA42-AD63-475C7886E7CA}"/>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6" name="Footer Placeholder 5">
            <a:extLst>
              <a:ext uri="{FF2B5EF4-FFF2-40B4-BE49-F238E27FC236}">
                <a16:creationId xmlns:a16="http://schemas.microsoft.com/office/drawing/2014/main" id="{3B9A6505-7210-FA47-A378-5FA4A23A98C6}"/>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DBE42092-34F9-794D-AAF0-A78FBB73A649}"/>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83538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6CE13-1935-5646-842C-6279D325B65C}"/>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D23818C7-8206-2D4F-9095-C0CC872F4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EC672B1-D865-E14A-8CAA-CD995005862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CAA647F3-8F39-AC43-BB76-EC92F86DBE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A36BA5E-9F9C-6F40-81BA-3D77BD4079E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22CA2C9E-5575-1347-82A2-74AB721F902F}"/>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8" name="Footer Placeholder 7">
            <a:extLst>
              <a:ext uri="{FF2B5EF4-FFF2-40B4-BE49-F238E27FC236}">
                <a16:creationId xmlns:a16="http://schemas.microsoft.com/office/drawing/2014/main" id="{F49DD58B-1913-6540-925A-86D8C09538C8}"/>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9C502385-C63F-674B-B2DB-0A0C7466730A}"/>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2159338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2FBA-4591-6847-BBB3-6DE0DFDCF0CB}"/>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82907058-23B8-F141-9ED7-CB9E6B2DF594}"/>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4" name="Footer Placeholder 3">
            <a:extLst>
              <a:ext uri="{FF2B5EF4-FFF2-40B4-BE49-F238E27FC236}">
                <a16:creationId xmlns:a16="http://schemas.microsoft.com/office/drawing/2014/main" id="{CB5A333A-AB36-F24E-8BE9-67915FB1B57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94F9E7C-6CBC-4E4B-8FC2-C2CC0019910B}"/>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63802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020D24-7952-CC49-9EB1-18F1318618BE}"/>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3" name="Footer Placeholder 2">
            <a:extLst>
              <a:ext uri="{FF2B5EF4-FFF2-40B4-BE49-F238E27FC236}">
                <a16:creationId xmlns:a16="http://schemas.microsoft.com/office/drawing/2014/main" id="{0440850D-9368-0248-8DAE-7C85A7C703AA}"/>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192FFA67-4DC1-5345-A79B-FB6CD6B95FA3}"/>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2997208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46E19-E1D4-4E48-A9D8-3E7E2EE009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1FD0ED05-785B-C242-9EE6-4EF6A3B018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F3DD6A51-FD70-8A4D-97F5-3F8EF827B9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4C1493E-D373-BE45-B438-75158679514C}"/>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6" name="Footer Placeholder 5">
            <a:extLst>
              <a:ext uri="{FF2B5EF4-FFF2-40B4-BE49-F238E27FC236}">
                <a16:creationId xmlns:a16="http://schemas.microsoft.com/office/drawing/2014/main" id="{0D383E4E-1CC7-F447-9501-C97A68550CDD}"/>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EA3A3351-3091-AB4F-8630-EE999F96EBFE}"/>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376652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343E-4A81-5A49-BE02-A71258DF57E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969453CD-9FD8-954A-B8C5-9F33BF98C2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30331BAE-9986-EB40-B5A3-55403D6451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8798EFF-C296-8344-8969-CE240F28C115}"/>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6" name="Footer Placeholder 5">
            <a:extLst>
              <a:ext uri="{FF2B5EF4-FFF2-40B4-BE49-F238E27FC236}">
                <a16:creationId xmlns:a16="http://schemas.microsoft.com/office/drawing/2014/main" id="{AE3E20A1-A96F-C54B-95FC-91C58B96216B}"/>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3F61E9C-2628-574F-8EDD-112DE02E2DC2}"/>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124376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EC0E2-7D0E-A54C-ACC1-ED185F2CCC60}"/>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EC6CADB5-DCDF-2B40-B8D4-50778979BB6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38853F7F-88D7-BA47-98CE-2BF6B5E525D7}"/>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5" name="Footer Placeholder 4">
            <a:extLst>
              <a:ext uri="{FF2B5EF4-FFF2-40B4-BE49-F238E27FC236}">
                <a16:creationId xmlns:a16="http://schemas.microsoft.com/office/drawing/2014/main" id="{5C72F06E-B06F-A34D-B1A2-2B225BE50AC2}"/>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D1CD64-088C-4249-BF88-FCD810AAD0C7}"/>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119996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F124DE-1ACE-2F48-91A3-E1CAD75325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547148B0-0C83-F145-984E-9E00FD7DD29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B1E9722-92CD-0D42-B98C-921652072321}"/>
              </a:ext>
            </a:extLst>
          </p:cNvPr>
          <p:cNvSpPr>
            <a:spLocks noGrp="1"/>
          </p:cNvSpPr>
          <p:nvPr>
            <p:ph type="dt" sz="half" idx="10"/>
          </p:nvPr>
        </p:nvSpPr>
        <p:spPr/>
        <p:txBody>
          <a:bodyPr/>
          <a:lstStyle/>
          <a:p>
            <a:fld id="{E3C815F6-BAF8-C44E-AB7A-6CBABF0B1428}" type="datetimeFigureOut">
              <a:rPr lang="en-CH" smtClean="0"/>
              <a:t>15.03.22</a:t>
            </a:fld>
            <a:endParaRPr lang="en-CH"/>
          </a:p>
        </p:txBody>
      </p:sp>
      <p:sp>
        <p:nvSpPr>
          <p:cNvPr id="5" name="Footer Placeholder 4">
            <a:extLst>
              <a:ext uri="{FF2B5EF4-FFF2-40B4-BE49-F238E27FC236}">
                <a16:creationId xmlns:a16="http://schemas.microsoft.com/office/drawing/2014/main" id="{E91737B8-2EFD-BF4F-9E0A-C747F38C068D}"/>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5DB92A2-75C8-FD41-954D-3EB07C554B37}"/>
              </a:ext>
            </a:extLst>
          </p:cNvPr>
          <p:cNvSpPr>
            <a:spLocks noGrp="1"/>
          </p:cNvSpPr>
          <p:nvPr>
            <p:ph type="sldNum" sz="quarter" idx="12"/>
          </p:nvPr>
        </p:nvSpPr>
        <p:spPr/>
        <p:txBody>
          <a:bodyPr/>
          <a:lstStyle/>
          <a:p>
            <a:fld id="{DD520317-D98B-4942-BB39-8F59C336E604}" type="slidenum">
              <a:rPr lang="en-CH" smtClean="0"/>
              <a:t>‹#›</a:t>
            </a:fld>
            <a:endParaRPr lang="en-CH"/>
          </a:p>
        </p:txBody>
      </p:sp>
    </p:spTree>
    <p:extLst>
      <p:ext uri="{BB962C8B-B14F-4D97-AF65-F5344CB8AC3E}">
        <p14:creationId xmlns:p14="http://schemas.microsoft.com/office/powerpoint/2010/main" val="914547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T Content Turquesa">
  <p:cSld name="TXT Content Turquesa">
    <p:spTree>
      <p:nvGrpSpPr>
        <p:cNvPr id="1" name="Shape 84"/>
        <p:cNvGrpSpPr/>
        <p:nvPr/>
      </p:nvGrpSpPr>
      <p:grpSpPr>
        <a:xfrm>
          <a:off x="0" y="0"/>
          <a:ext cx="0" cy="0"/>
          <a:chOff x="0" y="0"/>
          <a:chExt cx="0" cy="0"/>
        </a:xfrm>
      </p:grpSpPr>
      <p:grpSp>
        <p:nvGrpSpPr>
          <p:cNvPr id="85" name="Google Shape;85;p9"/>
          <p:cNvGrpSpPr/>
          <p:nvPr/>
        </p:nvGrpSpPr>
        <p:grpSpPr>
          <a:xfrm>
            <a:off x="478351" y="478369"/>
            <a:ext cx="62652" cy="445255"/>
            <a:chOff x="358762" y="359219"/>
            <a:chExt cx="46989" cy="334353"/>
          </a:xfrm>
        </p:grpSpPr>
        <p:sp>
          <p:nvSpPr>
            <p:cNvPr id="86" name="Google Shape;86;p9"/>
            <p:cNvSpPr/>
            <p:nvPr/>
          </p:nvSpPr>
          <p:spPr>
            <a:xfrm>
              <a:off x="358762" y="359219"/>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401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7" name="Google Shape;87;p9"/>
            <p:cNvSpPr/>
            <p:nvPr/>
          </p:nvSpPr>
          <p:spPr>
            <a:xfrm>
              <a:off x="358762" y="429793"/>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F7D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8" name="Google Shape;88;p9"/>
            <p:cNvSpPr/>
            <p:nvPr/>
          </p:nvSpPr>
          <p:spPr>
            <a:xfrm>
              <a:off x="358762" y="500354"/>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CDD5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9" name="Google Shape;89;p9"/>
            <p:cNvSpPr/>
            <p:nvPr/>
          </p:nvSpPr>
          <p:spPr>
            <a:xfrm>
              <a:off x="358762" y="570928"/>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36BCE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90" name="Google Shape;90;p9"/>
            <p:cNvSpPr/>
            <p:nvPr/>
          </p:nvSpPr>
          <p:spPr>
            <a:xfrm>
              <a:off x="358762" y="641502"/>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00579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grpSp>
      <p:sp>
        <p:nvSpPr>
          <p:cNvPr id="91" name="Google Shape;91;p9"/>
          <p:cNvSpPr txBox="1">
            <a:spLocks noGrp="1"/>
          </p:cNvSpPr>
          <p:nvPr>
            <p:ph type="title" hasCustomPrompt="1"/>
          </p:nvPr>
        </p:nvSpPr>
        <p:spPr>
          <a:xfrm>
            <a:off x="683867" y="478376"/>
            <a:ext cx="11116000" cy="762659"/>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0098A9"/>
              </a:buClr>
              <a:buSzPts val="2700"/>
              <a:buFont typeface="Montserrat"/>
              <a:buNone/>
              <a:defRPr sz="3596" b="1" i="0">
                <a:solidFill>
                  <a:srgbClr val="0098A9"/>
                </a:solidFill>
                <a:latin typeface="Calibri" charset="0"/>
                <a:ea typeface="Calibri" charset="0"/>
                <a:cs typeface="Calibri" charset="0"/>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GB" noProof="0" err="1"/>
              <a:t>TIT_Calibri</a:t>
            </a:r>
            <a:r>
              <a:rPr lang="en-GB" noProof="0"/>
              <a:t> Bold 27pt</a:t>
            </a:r>
          </a:p>
        </p:txBody>
      </p:sp>
      <p:sp>
        <p:nvSpPr>
          <p:cNvPr id="92" name="Google Shape;92;p9"/>
          <p:cNvSpPr txBox="1">
            <a:spLocks noGrp="1"/>
          </p:cNvSpPr>
          <p:nvPr>
            <p:ph type="body" idx="1" hasCustomPrompt="1"/>
          </p:nvPr>
        </p:nvSpPr>
        <p:spPr>
          <a:xfrm>
            <a:off x="683867" y="1434176"/>
            <a:ext cx="11116000" cy="4721424"/>
          </a:xfrm>
          <a:prstGeom prst="rect">
            <a:avLst/>
          </a:prstGeom>
          <a:noFill/>
          <a:ln>
            <a:noFill/>
          </a:ln>
        </p:spPr>
        <p:txBody>
          <a:bodyPr spcFirstLastPara="1" wrap="square" lIns="0" tIns="0" rIns="0" bIns="0" anchor="t" anchorCtr="0">
            <a:noAutofit/>
          </a:bodyPr>
          <a:lstStyle>
            <a:lvl1pPr marL="0" marR="0" lvl="0" indent="0" algn="l" defTabSz="1217707" rtl="0" eaLnBrk="1" fontAlgn="auto" latinLnBrk="0" hangingPunct="1">
              <a:lnSpc>
                <a:spcPct val="100000"/>
              </a:lnSpc>
              <a:spcBef>
                <a:spcPts val="267"/>
              </a:spcBef>
              <a:spcAft>
                <a:spcPts val="533"/>
              </a:spcAft>
              <a:buClr>
                <a:srgbClr val="000000"/>
              </a:buClr>
              <a:buSzPts val="1400"/>
              <a:buFont typeface="Arial"/>
              <a:buNone/>
              <a:tabLst/>
              <a:defRPr b="0" i="0" baseline="0">
                <a:latin typeface="Calibri" charset="0"/>
                <a:ea typeface="Calibri" charset="0"/>
                <a:cs typeface="Calibri" charset="0"/>
              </a:defRPr>
            </a:lvl1pPr>
            <a:lvl2pPr marL="1217707" lvl="1" indent="-422815" rtl="0">
              <a:spcBef>
                <a:spcPts val="0"/>
              </a:spcBef>
              <a:spcAft>
                <a:spcPts val="0"/>
              </a:spcAft>
              <a:buSzPts val="1400"/>
              <a:buChar char="○"/>
              <a:defRPr/>
            </a:lvl2pPr>
            <a:lvl3pPr marL="1826560" lvl="2" indent="-422815" rtl="0">
              <a:spcBef>
                <a:spcPts val="0"/>
              </a:spcBef>
              <a:spcAft>
                <a:spcPts val="0"/>
              </a:spcAft>
              <a:buSzPts val="1400"/>
              <a:buChar char="■"/>
              <a:defRPr/>
            </a:lvl3pPr>
            <a:lvl4pPr marL="2435412" lvl="3" indent="-422815" rtl="0">
              <a:spcBef>
                <a:spcPts val="0"/>
              </a:spcBef>
              <a:spcAft>
                <a:spcPts val="0"/>
              </a:spcAft>
              <a:buSzPts val="1400"/>
              <a:buChar char="●"/>
              <a:defRPr/>
            </a:lvl4pPr>
            <a:lvl5pPr marL="3044267" lvl="4" indent="-422815" rtl="0">
              <a:spcBef>
                <a:spcPts val="0"/>
              </a:spcBef>
              <a:spcAft>
                <a:spcPts val="0"/>
              </a:spcAft>
              <a:buSzPts val="1400"/>
              <a:buChar char="○"/>
              <a:defRPr/>
            </a:lvl5pPr>
            <a:lvl6pPr marL="3653119" lvl="5" indent="-422815" rtl="0">
              <a:spcBef>
                <a:spcPts val="0"/>
              </a:spcBef>
              <a:spcAft>
                <a:spcPts val="0"/>
              </a:spcAft>
              <a:buSzPts val="1400"/>
              <a:buChar char="■"/>
              <a:defRPr/>
            </a:lvl6pPr>
            <a:lvl7pPr marL="4261973" lvl="6" indent="-422815" rtl="0">
              <a:spcBef>
                <a:spcPts val="0"/>
              </a:spcBef>
              <a:spcAft>
                <a:spcPts val="0"/>
              </a:spcAft>
              <a:buSzPts val="1400"/>
              <a:buChar char="●"/>
              <a:defRPr/>
            </a:lvl7pPr>
            <a:lvl8pPr marL="4870826" lvl="7" indent="-422815" rtl="0">
              <a:spcBef>
                <a:spcPts val="0"/>
              </a:spcBef>
              <a:spcAft>
                <a:spcPts val="0"/>
              </a:spcAft>
              <a:buSzPts val="1400"/>
              <a:buChar char="○"/>
              <a:defRPr/>
            </a:lvl8pPr>
            <a:lvl9pPr marL="5479679" lvl="8" indent="-422815" rtl="0">
              <a:spcBef>
                <a:spcPts val="0"/>
              </a:spcBef>
              <a:spcAft>
                <a:spcPts val="0"/>
              </a:spcAft>
              <a:buSzPts val="1400"/>
              <a:buChar char="■"/>
              <a:defRPr/>
            </a:lvl9pPr>
          </a:lstStyle>
          <a:p>
            <a:r>
              <a:rPr lang="en-GB" noProof="0"/>
              <a:t>TEXT_ 14 </a:t>
            </a:r>
            <a:r>
              <a:rPr lang="en-GB" noProof="0" err="1"/>
              <a:t>pt</a:t>
            </a:r>
            <a:endParaRPr lang="en-GB" noProof="0"/>
          </a:p>
          <a:p>
            <a:endParaRPr lang="en-GB" noProof="0"/>
          </a:p>
        </p:txBody>
      </p:sp>
      <p:sp>
        <p:nvSpPr>
          <p:cNvPr id="93" name="Google Shape;93;p9"/>
          <p:cNvSpPr txBox="1">
            <a:spLocks noGrp="1"/>
          </p:cNvSpPr>
          <p:nvPr>
            <p:ph type="sldNum" idx="12"/>
          </p:nvPr>
        </p:nvSpPr>
        <p:spPr>
          <a:xfrm>
            <a:off x="6532700" y="6347331"/>
            <a:ext cx="5267200" cy="304824"/>
          </a:xfrm>
          <a:prstGeom prst="rect">
            <a:avLst/>
          </a:prstGeom>
        </p:spPr>
        <p:txBody>
          <a:bodyPr spcFirstLastPara="1" wrap="square" lIns="0" tIns="91425" rIns="0" bIns="0" anchor="b" anchorCtr="0">
            <a:noAutofit/>
          </a:bodyPr>
          <a:lstStyle>
            <a:lvl1pPr lvl="0" rtl="0">
              <a:buNone/>
              <a:defRPr sz="1065" b="0" i="0">
                <a:solidFill>
                  <a:srgbClr val="0098A9"/>
                </a:solidFill>
                <a:latin typeface="Calibri" charset="0"/>
                <a:ea typeface="Calibri" charset="0"/>
                <a:cs typeface="Calibri" charset="0"/>
                <a:sym typeface="Montserrat Medium"/>
              </a:defRPr>
            </a:lvl1pPr>
            <a:lvl2pPr lvl="1" rtl="0">
              <a:buNone/>
              <a:defRPr sz="1065">
                <a:solidFill>
                  <a:srgbClr val="0098A9"/>
                </a:solidFill>
                <a:latin typeface="Montserrat Medium"/>
                <a:ea typeface="Montserrat Medium"/>
                <a:cs typeface="Montserrat Medium"/>
                <a:sym typeface="Montserrat Medium"/>
              </a:defRPr>
            </a:lvl2pPr>
            <a:lvl3pPr lvl="2" rtl="0">
              <a:buNone/>
              <a:defRPr sz="1065">
                <a:solidFill>
                  <a:srgbClr val="0098A9"/>
                </a:solidFill>
                <a:latin typeface="Montserrat Medium"/>
                <a:ea typeface="Montserrat Medium"/>
                <a:cs typeface="Montserrat Medium"/>
                <a:sym typeface="Montserrat Medium"/>
              </a:defRPr>
            </a:lvl3pPr>
            <a:lvl4pPr lvl="3" rtl="0">
              <a:buNone/>
              <a:defRPr sz="1065">
                <a:solidFill>
                  <a:srgbClr val="0098A9"/>
                </a:solidFill>
                <a:latin typeface="Montserrat Medium"/>
                <a:ea typeface="Montserrat Medium"/>
                <a:cs typeface="Montserrat Medium"/>
                <a:sym typeface="Montserrat Medium"/>
              </a:defRPr>
            </a:lvl4pPr>
            <a:lvl5pPr lvl="4" rtl="0">
              <a:buNone/>
              <a:defRPr sz="1065">
                <a:solidFill>
                  <a:srgbClr val="0098A9"/>
                </a:solidFill>
                <a:latin typeface="Montserrat Medium"/>
                <a:ea typeface="Montserrat Medium"/>
                <a:cs typeface="Montserrat Medium"/>
                <a:sym typeface="Montserrat Medium"/>
              </a:defRPr>
            </a:lvl5pPr>
            <a:lvl6pPr lvl="5" rtl="0">
              <a:buNone/>
              <a:defRPr sz="1065">
                <a:solidFill>
                  <a:srgbClr val="0098A9"/>
                </a:solidFill>
                <a:latin typeface="Montserrat Medium"/>
                <a:ea typeface="Montserrat Medium"/>
                <a:cs typeface="Montserrat Medium"/>
                <a:sym typeface="Montserrat Medium"/>
              </a:defRPr>
            </a:lvl6pPr>
            <a:lvl7pPr lvl="6" rtl="0">
              <a:buNone/>
              <a:defRPr sz="1065">
                <a:solidFill>
                  <a:srgbClr val="0098A9"/>
                </a:solidFill>
                <a:latin typeface="Montserrat Medium"/>
                <a:ea typeface="Montserrat Medium"/>
                <a:cs typeface="Montserrat Medium"/>
                <a:sym typeface="Montserrat Medium"/>
              </a:defRPr>
            </a:lvl7pPr>
            <a:lvl8pPr lvl="7" rtl="0">
              <a:buNone/>
              <a:defRPr sz="1065">
                <a:solidFill>
                  <a:srgbClr val="0098A9"/>
                </a:solidFill>
                <a:latin typeface="Montserrat Medium"/>
                <a:ea typeface="Montserrat Medium"/>
                <a:cs typeface="Montserrat Medium"/>
                <a:sym typeface="Montserrat Medium"/>
              </a:defRPr>
            </a:lvl8pPr>
            <a:lvl9pPr lvl="8" rtl="0">
              <a:buNone/>
              <a:defRPr sz="1065">
                <a:solidFill>
                  <a:srgbClr val="0098A9"/>
                </a:solidFill>
                <a:latin typeface="Montserrat Medium"/>
                <a:ea typeface="Montserrat Medium"/>
                <a:cs typeface="Montserrat Medium"/>
                <a:sym typeface="Montserrat Medium"/>
              </a:defRPr>
            </a:lvl9pPr>
          </a:lstStyle>
          <a:p>
            <a:fld id="{00000000-1234-1234-1234-123412341234}" type="slidenum">
              <a:rPr lang="en-GB" noProof="0" smtClean="0"/>
              <a:pPr/>
              <a:t>‹#›</a:t>
            </a:fld>
            <a:endParaRPr lang="en-GB" noProof="0"/>
          </a:p>
        </p:txBody>
      </p:sp>
      <p:pic>
        <p:nvPicPr>
          <p:cNvPr id="94" name="Google Shape;94;p9"/>
          <p:cNvPicPr preferRelativeResize="0"/>
          <p:nvPr/>
        </p:nvPicPr>
        <p:blipFill>
          <a:blip r:embed="rId2">
            <a:alphaModFix/>
          </a:blip>
          <a:stretch>
            <a:fillRect/>
          </a:stretch>
        </p:blipFill>
        <p:spPr>
          <a:xfrm>
            <a:off x="478334" y="6312391"/>
            <a:ext cx="1091333" cy="363319"/>
          </a:xfrm>
          <a:prstGeom prst="rect">
            <a:avLst/>
          </a:prstGeom>
          <a:noFill/>
          <a:ln>
            <a:noFill/>
          </a:ln>
        </p:spPr>
      </p:pic>
    </p:spTree>
    <p:extLst>
      <p:ext uri="{BB962C8B-B14F-4D97-AF65-F5344CB8AC3E}">
        <p14:creationId xmlns:p14="http://schemas.microsoft.com/office/powerpoint/2010/main" val="2374853722"/>
      </p:ext>
    </p:extLst>
  </p:cSld>
  <p:clrMapOvr>
    <a:masterClrMapping/>
  </p:clrMapOvr>
  <p:extLst>
    <p:ext uri="{DCECCB84-F9BA-43D5-87BE-67443E8EF086}">
      <p15:sldGuideLst xmlns:p15="http://schemas.microsoft.com/office/powerpoint/2012/main">
        <p15:guide id="1" pos="323">
          <p15:clr>
            <a:srgbClr val="FA7B17"/>
          </p15:clr>
        </p15:guide>
        <p15:guide id="2" pos="5575">
          <p15:clr>
            <a:srgbClr val="FA7B17"/>
          </p15:clr>
        </p15:guide>
        <p15:guide id="3" orient="horz" pos="2952">
          <p15:clr>
            <a:srgbClr val="FA7B17"/>
          </p15:clr>
        </p15:guide>
        <p15:guide id="4" pos="226">
          <p15:clr>
            <a:srgbClr val="FA7B17"/>
          </p15:clr>
        </p15:guide>
        <p15:guide id="5" orient="horz" pos="226">
          <p15:clr>
            <a:srgbClr val="FA7B17"/>
          </p15:clr>
        </p15:guide>
        <p15:guide id="6" orient="horz" pos="437">
          <p15:clr>
            <a:srgbClr val="FA7B17"/>
          </p15:clr>
        </p15:guide>
        <p15:guide id="7" orient="horz" pos="3147">
          <p15:clr>
            <a:srgbClr val="FA7B17"/>
          </p15:clr>
        </p15:guide>
        <p15:guide id="8" orient="horz" pos="3002">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xt + photo">
    <p:spTree>
      <p:nvGrpSpPr>
        <p:cNvPr id="1" name=""/>
        <p:cNvGrpSpPr/>
        <p:nvPr/>
      </p:nvGrpSpPr>
      <p:grpSpPr>
        <a:xfrm>
          <a:off x="0" y="0"/>
          <a:ext cx="0" cy="0"/>
          <a:chOff x="0" y="0"/>
          <a:chExt cx="0" cy="0"/>
        </a:xfrm>
      </p:grpSpPr>
      <p:grpSp>
        <p:nvGrpSpPr>
          <p:cNvPr id="5" name="Google Shape;85;p9"/>
          <p:cNvGrpSpPr/>
          <p:nvPr userDrawn="1"/>
        </p:nvGrpSpPr>
        <p:grpSpPr>
          <a:xfrm>
            <a:off x="478379" y="478370"/>
            <a:ext cx="62652" cy="445254"/>
            <a:chOff x="358762" y="359219"/>
            <a:chExt cx="46989" cy="334353"/>
          </a:xfrm>
        </p:grpSpPr>
        <p:sp>
          <p:nvSpPr>
            <p:cNvPr id="6" name="Google Shape;86;p9"/>
            <p:cNvSpPr/>
            <p:nvPr/>
          </p:nvSpPr>
          <p:spPr>
            <a:xfrm>
              <a:off x="358762" y="359219"/>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401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7" name="Google Shape;87;p9"/>
            <p:cNvSpPr/>
            <p:nvPr/>
          </p:nvSpPr>
          <p:spPr>
            <a:xfrm>
              <a:off x="358762" y="429793"/>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F7D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 name="Google Shape;88;p9"/>
            <p:cNvSpPr/>
            <p:nvPr/>
          </p:nvSpPr>
          <p:spPr>
            <a:xfrm>
              <a:off x="358762" y="500354"/>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CDD5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9" name="Google Shape;89;p9"/>
            <p:cNvSpPr/>
            <p:nvPr/>
          </p:nvSpPr>
          <p:spPr>
            <a:xfrm>
              <a:off x="358762" y="570928"/>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36BCE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10" name="Google Shape;90;p9"/>
            <p:cNvSpPr/>
            <p:nvPr/>
          </p:nvSpPr>
          <p:spPr>
            <a:xfrm>
              <a:off x="358762" y="641502"/>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00579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grpSp>
      <p:sp>
        <p:nvSpPr>
          <p:cNvPr id="11" name="Google Shape;91;p9"/>
          <p:cNvSpPr txBox="1">
            <a:spLocks noGrp="1"/>
          </p:cNvSpPr>
          <p:nvPr>
            <p:ph type="title" hasCustomPrompt="1"/>
          </p:nvPr>
        </p:nvSpPr>
        <p:spPr>
          <a:xfrm>
            <a:off x="683886" y="478376"/>
            <a:ext cx="11116033" cy="762658"/>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0098A9"/>
              </a:buClr>
              <a:buSzPts val="2700"/>
              <a:buFont typeface="Montserrat"/>
              <a:buNone/>
              <a:defRPr sz="3596" b="1" i="0">
                <a:solidFill>
                  <a:srgbClr val="0098A9"/>
                </a:solidFill>
                <a:latin typeface="Calibri" charset="0"/>
                <a:ea typeface="Calibri" charset="0"/>
                <a:cs typeface="Calibri" charset="0"/>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GB" noProof="0" err="1"/>
              <a:t>TIT_Calibri</a:t>
            </a:r>
            <a:r>
              <a:rPr lang="en-GB" noProof="0"/>
              <a:t> Bold 27pt</a:t>
            </a:r>
          </a:p>
        </p:txBody>
      </p:sp>
      <p:sp>
        <p:nvSpPr>
          <p:cNvPr id="12" name="Google Shape;92;p9"/>
          <p:cNvSpPr txBox="1">
            <a:spLocks noGrp="1"/>
          </p:cNvSpPr>
          <p:nvPr>
            <p:ph type="body" idx="1" hasCustomPrompt="1"/>
          </p:nvPr>
        </p:nvSpPr>
        <p:spPr>
          <a:xfrm>
            <a:off x="683897" y="1488297"/>
            <a:ext cx="4647145" cy="4667305"/>
          </a:xfrm>
          <a:prstGeom prst="rect">
            <a:avLst/>
          </a:prstGeom>
          <a:noFill/>
          <a:ln>
            <a:noFill/>
          </a:ln>
        </p:spPr>
        <p:txBody>
          <a:bodyPr spcFirstLastPara="1" wrap="square" lIns="0" tIns="0" rIns="0" bIns="0" anchor="t" anchorCtr="0">
            <a:noAutofit/>
          </a:bodyPr>
          <a:lstStyle>
            <a:lvl1pPr marL="0" marR="0" lvl="0" indent="0" algn="l" defTabSz="1217706" rtl="0" eaLnBrk="1" fontAlgn="auto" latinLnBrk="0" hangingPunct="1">
              <a:lnSpc>
                <a:spcPct val="100000"/>
              </a:lnSpc>
              <a:spcBef>
                <a:spcPts val="266"/>
              </a:spcBef>
              <a:spcAft>
                <a:spcPts val="533"/>
              </a:spcAft>
              <a:buClr>
                <a:srgbClr val="000000"/>
              </a:buClr>
              <a:buSzPts val="1400"/>
              <a:buFont typeface="Arial"/>
              <a:buNone/>
              <a:tabLst/>
              <a:defRPr sz="1864" baseline="0">
                <a:latin typeface="Calibri" charset="0"/>
                <a:ea typeface="Calibri" charset="0"/>
                <a:cs typeface="Calibri" charset="0"/>
              </a:defRPr>
            </a:lvl1pPr>
            <a:lvl2pPr marL="1217706" lvl="1" indent="-422815" rtl="0">
              <a:spcBef>
                <a:spcPts val="0"/>
              </a:spcBef>
              <a:spcAft>
                <a:spcPts val="0"/>
              </a:spcAft>
              <a:buSzPts val="1400"/>
              <a:buChar char="○"/>
              <a:defRPr/>
            </a:lvl2pPr>
            <a:lvl3pPr marL="1826560" lvl="2" indent="-422815" rtl="0">
              <a:spcBef>
                <a:spcPts val="0"/>
              </a:spcBef>
              <a:spcAft>
                <a:spcPts val="0"/>
              </a:spcAft>
              <a:buSzPts val="1400"/>
              <a:buChar char="■"/>
              <a:defRPr/>
            </a:lvl3pPr>
            <a:lvl4pPr marL="2435413" lvl="3" indent="-422815" rtl="0">
              <a:spcBef>
                <a:spcPts val="0"/>
              </a:spcBef>
              <a:spcAft>
                <a:spcPts val="0"/>
              </a:spcAft>
              <a:buSzPts val="1400"/>
              <a:buChar char="●"/>
              <a:defRPr/>
            </a:lvl4pPr>
            <a:lvl5pPr marL="3044266" lvl="4" indent="-422815" rtl="0">
              <a:spcBef>
                <a:spcPts val="0"/>
              </a:spcBef>
              <a:spcAft>
                <a:spcPts val="0"/>
              </a:spcAft>
              <a:buSzPts val="1400"/>
              <a:buChar char="○"/>
              <a:defRPr/>
            </a:lvl5pPr>
            <a:lvl6pPr marL="3653119" lvl="5" indent="-422815" rtl="0">
              <a:spcBef>
                <a:spcPts val="0"/>
              </a:spcBef>
              <a:spcAft>
                <a:spcPts val="0"/>
              </a:spcAft>
              <a:buSzPts val="1400"/>
              <a:buChar char="■"/>
              <a:defRPr/>
            </a:lvl6pPr>
            <a:lvl7pPr marL="4261973" lvl="6" indent="-422815" rtl="0">
              <a:spcBef>
                <a:spcPts val="0"/>
              </a:spcBef>
              <a:spcAft>
                <a:spcPts val="0"/>
              </a:spcAft>
              <a:buSzPts val="1400"/>
              <a:buChar char="●"/>
              <a:defRPr/>
            </a:lvl7pPr>
            <a:lvl8pPr marL="4870826" lvl="7" indent="-422815" rtl="0">
              <a:spcBef>
                <a:spcPts val="0"/>
              </a:spcBef>
              <a:spcAft>
                <a:spcPts val="0"/>
              </a:spcAft>
              <a:buSzPts val="1400"/>
              <a:buChar char="○"/>
              <a:defRPr/>
            </a:lvl8pPr>
            <a:lvl9pPr marL="5479679" lvl="8" indent="-422815" rtl="0">
              <a:spcBef>
                <a:spcPts val="0"/>
              </a:spcBef>
              <a:spcAft>
                <a:spcPts val="0"/>
              </a:spcAft>
              <a:buSzPts val="1400"/>
              <a:buChar char="■"/>
              <a:defRPr/>
            </a:lvl9pPr>
          </a:lstStyle>
          <a:p>
            <a:pPr marL="0" indent="0">
              <a:spcBef>
                <a:spcPts val="200"/>
              </a:spcBef>
              <a:spcAft>
                <a:spcPts val="400"/>
              </a:spcAft>
              <a:buNone/>
            </a:pPr>
            <a:r>
              <a:rPr lang="en-GB" sz="1598" noProof="0">
                <a:latin typeface="Calibri" charset="0"/>
                <a:ea typeface="Calibri" charset="0"/>
                <a:cs typeface="Calibri" charset="0"/>
              </a:rPr>
              <a:t>TXT_ Calibri Regular 12 </a:t>
            </a:r>
            <a:r>
              <a:rPr lang="en-GB" sz="1598" noProof="0" err="1">
                <a:latin typeface="Calibri" charset="0"/>
                <a:ea typeface="Calibri" charset="0"/>
                <a:cs typeface="Calibri" charset="0"/>
              </a:rPr>
              <a:t>pt</a:t>
            </a:r>
            <a:r>
              <a:rPr lang="en-GB" sz="1598" noProof="0">
                <a:latin typeface="Calibri" charset="0"/>
                <a:ea typeface="Calibri" charset="0"/>
                <a:cs typeface="Calibri" charset="0"/>
              </a:rPr>
              <a:t>/14 </a:t>
            </a:r>
            <a:r>
              <a:rPr lang="en-GB" sz="1598" noProof="0" err="1">
                <a:latin typeface="Calibri" charset="0"/>
                <a:ea typeface="Calibri" charset="0"/>
                <a:cs typeface="Calibri" charset="0"/>
              </a:rPr>
              <a:t>pt</a:t>
            </a:r>
            <a:endParaRPr lang="en-GB" sz="1598" noProof="0">
              <a:latin typeface="Calibri" charset="0"/>
              <a:ea typeface="Calibri" charset="0"/>
              <a:cs typeface="Calibri" charset="0"/>
            </a:endParaRPr>
          </a:p>
        </p:txBody>
      </p:sp>
      <p:sp>
        <p:nvSpPr>
          <p:cNvPr id="13" name="Google Shape;93;p9"/>
          <p:cNvSpPr txBox="1">
            <a:spLocks noGrp="1"/>
          </p:cNvSpPr>
          <p:nvPr>
            <p:ph type="sldNum" idx="12"/>
          </p:nvPr>
        </p:nvSpPr>
        <p:spPr>
          <a:xfrm>
            <a:off x="6532700" y="6347330"/>
            <a:ext cx="5267200" cy="304824"/>
          </a:xfrm>
          <a:prstGeom prst="rect">
            <a:avLst/>
          </a:prstGeom>
        </p:spPr>
        <p:txBody>
          <a:bodyPr spcFirstLastPara="1" wrap="square" lIns="0" tIns="91425" rIns="0" bIns="0" anchor="b" anchorCtr="0">
            <a:noAutofit/>
          </a:bodyPr>
          <a:lstStyle>
            <a:lvl1pPr lvl="0" rtl="0">
              <a:buNone/>
              <a:defRPr sz="1065" b="0" i="0">
                <a:solidFill>
                  <a:srgbClr val="0098A9"/>
                </a:solidFill>
                <a:latin typeface="Calibri" charset="0"/>
                <a:ea typeface="Calibri" charset="0"/>
                <a:cs typeface="Calibri" charset="0"/>
                <a:sym typeface="Montserrat Medium"/>
              </a:defRPr>
            </a:lvl1pPr>
            <a:lvl2pPr lvl="1" rtl="0">
              <a:buNone/>
              <a:defRPr sz="1065">
                <a:solidFill>
                  <a:srgbClr val="0098A9"/>
                </a:solidFill>
                <a:latin typeface="Montserrat Medium"/>
                <a:ea typeface="Montserrat Medium"/>
                <a:cs typeface="Montserrat Medium"/>
                <a:sym typeface="Montserrat Medium"/>
              </a:defRPr>
            </a:lvl2pPr>
            <a:lvl3pPr lvl="2" rtl="0">
              <a:buNone/>
              <a:defRPr sz="1065">
                <a:solidFill>
                  <a:srgbClr val="0098A9"/>
                </a:solidFill>
                <a:latin typeface="Montserrat Medium"/>
                <a:ea typeface="Montserrat Medium"/>
                <a:cs typeface="Montserrat Medium"/>
                <a:sym typeface="Montserrat Medium"/>
              </a:defRPr>
            </a:lvl3pPr>
            <a:lvl4pPr lvl="3" rtl="0">
              <a:buNone/>
              <a:defRPr sz="1065">
                <a:solidFill>
                  <a:srgbClr val="0098A9"/>
                </a:solidFill>
                <a:latin typeface="Montserrat Medium"/>
                <a:ea typeface="Montserrat Medium"/>
                <a:cs typeface="Montserrat Medium"/>
                <a:sym typeface="Montserrat Medium"/>
              </a:defRPr>
            </a:lvl4pPr>
            <a:lvl5pPr lvl="4" rtl="0">
              <a:buNone/>
              <a:defRPr sz="1065">
                <a:solidFill>
                  <a:srgbClr val="0098A9"/>
                </a:solidFill>
                <a:latin typeface="Montserrat Medium"/>
                <a:ea typeface="Montserrat Medium"/>
                <a:cs typeface="Montserrat Medium"/>
                <a:sym typeface="Montserrat Medium"/>
              </a:defRPr>
            </a:lvl5pPr>
            <a:lvl6pPr lvl="5" rtl="0">
              <a:buNone/>
              <a:defRPr sz="1065">
                <a:solidFill>
                  <a:srgbClr val="0098A9"/>
                </a:solidFill>
                <a:latin typeface="Montserrat Medium"/>
                <a:ea typeface="Montserrat Medium"/>
                <a:cs typeface="Montserrat Medium"/>
                <a:sym typeface="Montserrat Medium"/>
              </a:defRPr>
            </a:lvl6pPr>
            <a:lvl7pPr lvl="6" rtl="0">
              <a:buNone/>
              <a:defRPr sz="1065">
                <a:solidFill>
                  <a:srgbClr val="0098A9"/>
                </a:solidFill>
                <a:latin typeface="Montserrat Medium"/>
                <a:ea typeface="Montserrat Medium"/>
                <a:cs typeface="Montserrat Medium"/>
                <a:sym typeface="Montserrat Medium"/>
              </a:defRPr>
            </a:lvl7pPr>
            <a:lvl8pPr lvl="7" rtl="0">
              <a:buNone/>
              <a:defRPr sz="1065">
                <a:solidFill>
                  <a:srgbClr val="0098A9"/>
                </a:solidFill>
                <a:latin typeface="Montserrat Medium"/>
                <a:ea typeface="Montserrat Medium"/>
                <a:cs typeface="Montserrat Medium"/>
                <a:sym typeface="Montserrat Medium"/>
              </a:defRPr>
            </a:lvl8pPr>
            <a:lvl9pPr lvl="8" rtl="0">
              <a:buNone/>
              <a:defRPr sz="1065">
                <a:solidFill>
                  <a:srgbClr val="0098A9"/>
                </a:solidFill>
                <a:latin typeface="Montserrat Medium"/>
                <a:ea typeface="Montserrat Medium"/>
                <a:cs typeface="Montserrat Medium"/>
                <a:sym typeface="Montserrat Medium"/>
              </a:defRPr>
            </a:lvl9pPr>
          </a:lstStyle>
          <a:p>
            <a:fld id="{00000000-1234-1234-1234-123412341234}" type="slidenum">
              <a:rPr lang="en-GB" noProof="0" smtClean="0"/>
              <a:pPr/>
              <a:t>‹#›</a:t>
            </a:fld>
            <a:endParaRPr lang="en-GB" noProof="0"/>
          </a:p>
        </p:txBody>
      </p:sp>
      <p:pic>
        <p:nvPicPr>
          <p:cNvPr id="14" name="Google Shape;94;p9"/>
          <p:cNvPicPr preferRelativeResize="0"/>
          <p:nvPr userDrawn="1"/>
        </p:nvPicPr>
        <p:blipFill>
          <a:blip r:embed="rId2">
            <a:alphaModFix/>
          </a:blip>
          <a:stretch>
            <a:fillRect/>
          </a:stretch>
        </p:blipFill>
        <p:spPr>
          <a:xfrm>
            <a:off x="478334" y="6312394"/>
            <a:ext cx="1091333" cy="363318"/>
          </a:xfrm>
          <a:prstGeom prst="rect">
            <a:avLst/>
          </a:prstGeom>
          <a:noFill/>
          <a:ln>
            <a:noFill/>
          </a:ln>
        </p:spPr>
      </p:pic>
      <p:sp>
        <p:nvSpPr>
          <p:cNvPr id="16" name="Marcador de imagen 15"/>
          <p:cNvSpPr>
            <a:spLocks noGrp="1"/>
          </p:cNvSpPr>
          <p:nvPr>
            <p:ph type="pic" sz="quarter" idx="13" hasCustomPrompt="1"/>
          </p:nvPr>
        </p:nvSpPr>
        <p:spPr>
          <a:xfrm>
            <a:off x="6032500" y="1488297"/>
            <a:ext cx="5767917" cy="4667837"/>
          </a:xfrm>
          <a:prstGeom prst="rect">
            <a:avLst/>
          </a:prstGeom>
        </p:spPr>
        <p:txBody>
          <a:bodyPr anchor="ctr"/>
          <a:lstStyle>
            <a:lvl1pPr algn="ctr">
              <a:defRPr/>
            </a:lvl1pPr>
          </a:lstStyle>
          <a:p>
            <a:r>
              <a:rPr lang="en-GB" noProof="0"/>
              <a:t> Click for Insert photo</a:t>
            </a:r>
          </a:p>
        </p:txBody>
      </p:sp>
    </p:spTree>
    <p:extLst>
      <p:ext uri="{BB962C8B-B14F-4D97-AF65-F5344CB8AC3E}">
        <p14:creationId xmlns:p14="http://schemas.microsoft.com/office/powerpoint/2010/main" val="3948361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hanks">
  <p:cSld name="Thanks">
    <p:bg>
      <p:bgPr>
        <a:solidFill>
          <a:schemeClr val="lt1"/>
        </a:solidFill>
        <a:effectLst/>
      </p:bgPr>
    </p:bg>
    <p:spTree>
      <p:nvGrpSpPr>
        <p:cNvPr id="1" name="Shape 132"/>
        <p:cNvGrpSpPr/>
        <p:nvPr/>
      </p:nvGrpSpPr>
      <p:grpSpPr>
        <a:xfrm>
          <a:off x="0" y="0"/>
          <a:ext cx="0" cy="0"/>
          <a:chOff x="0" y="0"/>
          <a:chExt cx="0" cy="0"/>
        </a:xfrm>
      </p:grpSpPr>
      <p:sp>
        <p:nvSpPr>
          <p:cNvPr id="133" name="Google Shape;133;p13"/>
          <p:cNvSpPr/>
          <p:nvPr/>
        </p:nvSpPr>
        <p:spPr>
          <a:xfrm>
            <a:off x="0" y="2754194"/>
            <a:ext cx="12192000" cy="4102116"/>
          </a:xfrm>
          <a:custGeom>
            <a:avLst/>
            <a:gdLst/>
            <a:ahLst/>
            <a:cxnLst/>
            <a:rect l="l" t="t" r="r" b="b"/>
            <a:pathLst>
              <a:path w="9144000" h="3080385" extrusionOk="0">
                <a:moveTo>
                  <a:pt x="0" y="3079800"/>
                </a:moveTo>
                <a:lnTo>
                  <a:pt x="9144000" y="3079800"/>
                </a:lnTo>
                <a:lnTo>
                  <a:pt x="9144000" y="0"/>
                </a:lnTo>
                <a:lnTo>
                  <a:pt x="0" y="0"/>
                </a:lnTo>
                <a:lnTo>
                  <a:pt x="0" y="3079800"/>
                </a:lnTo>
                <a:close/>
              </a:path>
            </a:pathLst>
          </a:custGeom>
          <a:solidFill>
            <a:srgbClr val="0098A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p>
        </p:txBody>
      </p:sp>
      <p:sp>
        <p:nvSpPr>
          <p:cNvPr id="134" name="Google Shape;134;p13"/>
          <p:cNvSpPr txBox="1"/>
          <p:nvPr/>
        </p:nvSpPr>
        <p:spPr>
          <a:xfrm>
            <a:off x="511067" y="3197986"/>
            <a:ext cx="8404800" cy="1150313"/>
          </a:xfrm>
          <a:prstGeom prst="rect">
            <a:avLst/>
          </a:prstGeom>
          <a:noFill/>
          <a:ln>
            <a:noFill/>
          </a:ln>
        </p:spPr>
        <p:txBody>
          <a:bodyPr spcFirstLastPara="1" wrap="square" lIns="0" tIns="16047" rIns="0" bIns="0" anchor="t" anchorCtr="0">
            <a:noAutofit/>
          </a:bodyPr>
          <a:lstStyle/>
          <a:p>
            <a:pPr marL="16913" marR="0" lvl="0" indent="0" algn="l" rtl="0">
              <a:lnSpc>
                <a:spcPct val="100000"/>
              </a:lnSpc>
              <a:spcBef>
                <a:spcPts val="0"/>
              </a:spcBef>
              <a:spcAft>
                <a:spcPts val="0"/>
              </a:spcAft>
              <a:buNone/>
            </a:pPr>
            <a:r>
              <a:rPr lang="en-US" sz="3063" b="1" i="0">
                <a:solidFill>
                  <a:srgbClr val="FFFFFF"/>
                </a:solidFill>
                <a:latin typeface="Calibri" charset="0"/>
                <a:ea typeface="Calibri" charset="0"/>
                <a:cs typeface="Calibri" charset="0"/>
                <a:sym typeface="Montserrat"/>
              </a:rPr>
              <a:t>SHARE. </a:t>
            </a:r>
            <a:r>
              <a:rPr lang="en-GB" sz="3063" b="1" i="0" noProof="0">
                <a:solidFill>
                  <a:srgbClr val="FFFFFF"/>
                </a:solidFill>
                <a:latin typeface="Calibri" charset="0"/>
                <a:ea typeface="Calibri" charset="0"/>
                <a:cs typeface="Calibri" charset="0"/>
                <a:sym typeface="Montserrat"/>
              </a:rPr>
              <a:t>DISCUSS</a:t>
            </a:r>
            <a:r>
              <a:rPr lang="en-US" sz="3063" b="1" i="0">
                <a:solidFill>
                  <a:srgbClr val="FFFFFF"/>
                </a:solidFill>
                <a:latin typeface="Calibri" charset="0"/>
                <a:ea typeface="Calibri" charset="0"/>
                <a:cs typeface="Calibri" charset="0"/>
                <a:sym typeface="Montserrat"/>
              </a:rPr>
              <a:t>. ENGAGE. CHANGE.</a:t>
            </a:r>
            <a:endParaRPr sz="3063" b="1" i="0">
              <a:latin typeface="Calibri" charset="0"/>
              <a:ea typeface="Calibri" charset="0"/>
              <a:cs typeface="Calibri" charset="0"/>
              <a:sym typeface="Montserrat"/>
            </a:endParaRPr>
          </a:p>
          <a:p>
            <a:pPr marL="1791889" marR="0" lvl="0" indent="0" algn="l" rtl="0">
              <a:lnSpc>
                <a:spcPct val="100000"/>
              </a:lnSpc>
              <a:spcBef>
                <a:spcPts val="2216"/>
              </a:spcBef>
              <a:spcAft>
                <a:spcPts val="0"/>
              </a:spcAft>
              <a:buNone/>
            </a:pPr>
            <a:r>
              <a:rPr lang="es-ES_tradnl" sz="1864" b="1" i="0" u="none" strike="noStrike" cap="none">
                <a:solidFill>
                  <a:schemeClr val="bg1"/>
                </a:solidFill>
                <a:effectLst/>
                <a:latin typeface="Calibri" charset="0"/>
                <a:ea typeface="Calibri" charset="0"/>
                <a:cs typeface="Calibri" charset="0"/>
                <a:sym typeface="Arial"/>
              </a:rPr>
              <a:t>#ActOnNCDs        </a:t>
            </a:r>
            <a:r>
              <a:rPr lang="en-US" sz="1864" b="1" i="0">
                <a:solidFill>
                  <a:schemeClr val="bg1"/>
                </a:solidFill>
                <a:latin typeface="Calibri" charset="0"/>
                <a:ea typeface="Calibri" charset="0"/>
                <a:cs typeface="Calibri" charset="0"/>
                <a:sym typeface="Montserrat"/>
              </a:rPr>
              <a:t>#NCDs	@ncdalliance</a:t>
            </a:r>
            <a:endParaRPr sz="1864" b="1" i="0">
              <a:solidFill>
                <a:schemeClr val="bg1"/>
              </a:solidFill>
              <a:latin typeface="Calibri" charset="0"/>
              <a:ea typeface="Calibri" charset="0"/>
              <a:cs typeface="Calibri" charset="0"/>
              <a:sym typeface="Montserrat"/>
            </a:endParaRPr>
          </a:p>
        </p:txBody>
      </p:sp>
      <p:sp>
        <p:nvSpPr>
          <p:cNvPr id="135" name="Google Shape;135;p13"/>
          <p:cNvSpPr txBox="1"/>
          <p:nvPr/>
        </p:nvSpPr>
        <p:spPr>
          <a:xfrm>
            <a:off x="399067" y="1311882"/>
            <a:ext cx="10853600" cy="1899255"/>
          </a:xfrm>
          <a:prstGeom prst="rect">
            <a:avLst/>
          </a:prstGeom>
          <a:noFill/>
          <a:ln>
            <a:noFill/>
          </a:ln>
        </p:spPr>
        <p:txBody>
          <a:bodyPr spcFirstLastPara="1" wrap="square" lIns="0" tIns="22805" rIns="0" bIns="0" anchor="t" anchorCtr="0">
            <a:noAutofit/>
          </a:bodyPr>
          <a:lstStyle/>
          <a:p>
            <a:pPr marL="16913" lvl="0" indent="0" algn="l" rtl="0">
              <a:spcBef>
                <a:spcPts val="0"/>
              </a:spcBef>
              <a:spcAft>
                <a:spcPts val="0"/>
              </a:spcAft>
              <a:buNone/>
            </a:pPr>
            <a:r>
              <a:rPr lang="en-US" sz="12185" b="1" i="0">
                <a:solidFill>
                  <a:srgbClr val="0098A9"/>
                </a:solidFill>
                <a:latin typeface="Calibri" charset="0"/>
                <a:ea typeface="Calibri" charset="0"/>
                <a:cs typeface="Calibri" charset="0"/>
                <a:sym typeface="Montserrat ExtraBold"/>
              </a:rPr>
              <a:t>THANK YOU</a:t>
            </a:r>
            <a:endParaRPr sz="12185" b="1" i="0">
              <a:solidFill>
                <a:srgbClr val="65B32E"/>
              </a:solidFill>
              <a:latin typeface="Calibri" charset="0"/>
              <a:ea typeface="Calibri" charset="0"/>
              <a:cs typeface="Calibri" charset="0"/>
              <a:sym typeface="Montserrat ExtraBold"/>
            </a:endParaRPr>
          </a:p>
        </p:txBody>
      </p:sp>
      <p:sp>
        <p:nvSpPr>
          <p:cNvPr id="136" name="Google Shape;136;p13"/>
          <p:cNvSpPr txBox="1"/>
          <p:nvPr/>
        </p:nvSpPr>
        <p:spPr>
          <a:xfrm>
            <a:off x="511067" y="5899651"/>
            <a:ext cx="9630400" cy="297632"/>
          </a:xfrm>
          <a:prstGeom prst="rect">
            <a:avLst/>
          </a:prstGeom>
          <a:noFill/>
          <a:ln>
            <a:noFill/>
          </a:ln>
        </p:spPr>
        <p:txBody>
          <a:bodyPr spcFirstLastPara="1" wrap="square" lIns="0" tIns="16912" rIns="0" bIns="0" anchor="t" anchorCtr="0">
            <a:noAutofit/>
          </a:bodyPr>
          <a:lstStyle/>
          <a:p>
            <a:pPr marL="16913" marR="0" lvl="0" indent="0" algn="l" rtl="0">
              <a:lnSpc>
                <a:spcPct val="100000"/>
              </a:lnSpc>
              <a:spcBef>
                <a:spcPts val="0"/>
              </a:spcBef>
              <a:spcAft>
                <a:spcPts val="0"/>
              </a:spcAft>
              <a:buNone/>
            </a:pPr>
            <a:r>
              <a:rPr lang="en-US" sz="1731" b="1" i="0">
                <a:solidFill>
                  <a:srgbClr val="FFFFFF"/>
                </a:solidFill>
                <a:latin typeface="Calibri" charset="0"/>
                <a:ea typeface="Calibri" charset="0"/>
                <a:cs typeface="Calibri" charset="0"/>
                <a:sym typeface="Montserrat"/>
              </a:rPr>
              <a:t>MAKING NCD PREVENTION AND CONTROL A PRIORITY, EVERYWHERE</a:t>
            </a:r>
            <a:endParaRPr sz="1731" b="1" i="0">
              <a:latin typeface="Calibri" charset="0"/>
              <a:ea typeface="Calibri" charset="0"/>
              <a:cs typeface="Calibri" charset="0"/>
              <a:sym typeface="Montserrat"/>
            </a:endParaRPr>
          </a:p>
        </p:txBody>
      </p:sp>
      <p:pic>
        <p:nvPicPr>
          <p:cNvPr id="137" name="Google Shape;137;p13"/>
          <p:cNvPicPr preferRelativeResize="0"/>
          <p:nvPr/>
        </p:nvPicPr>
        <p:blipFill>
          <a:blip r:embed="rId2">
            <a:alphaModFix/>
          </a:blip>
          <a:stretch>
            <a:fillRect/>
          </a:stretch>
        </p:blipFill>
        <p:spPr>
          <a:xfrm>
            <a:off x="359764" y="3856339"/>
            <a:ext cx="1694205" cy="497253"/>
          </a:xfrm>
          <a:prstGeom prst="rect">
            <a:avLst/>
          </a:prstGeom>
          <a:noFill/>
          <a:ln>
            <a:noFill/>
          </a:ln>
        </p:spPr>
      </p:pic>
      <p:pic>
        <p:nvPicPr>
          <p:cNvPr id="138" name="Google Shape;138;p13"/>
          <p:cNvPicPr preferRelativeResize="0"/>
          <p:nvPr/>
        </p:nvPicPr>
        <p:blipFill>
          <a:blip r:embed="rId3">
            <a:alphaModFix/>
          </a:blip>
          <a:stretch>
            <a:fillRect/>
          </a:stretch>
        </p:blipFill>
        <p:spPr>
          <a:xfrm>
            <a:off x="453233" y="4762489"/>
            <a:ext cx="2364968" cy="1182009"/>
          </a:xfrm>
          <a:prstGeom prst="rect">
            <a:avLst/>
          </a:prstGeom>
          <a:noFill/>
          <a:ln>
            <a:noFill/>
          </a:ln>
        </p:spPr>
      </p:pic>
    </p:spTree>
    <p:extLst>
      <p:ext uri="{BB962C8B-B14F-4D97-AF65-F5344CB8AC3E}">
        <p14:creationId xmlns:p14="http://schemas.microsoft.com/office/powerpoint/2010/main" val="290506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secHead">
  <p:cSld name="Blank">
    <p:spTree>
      <p:nvGrpSpPr>
        <p:cNvPr id="1"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l="1839" r="1830"/>
          <a:stretch/>
        </p:blipFill>
        <p:spPr>
          <a:xfrm>
            <a:off x="0" y="5655734"/>
            <a:ext cx="12192000" cy="1214967"/>
          </a:xfrm>
          <a:prstGeom prst="rect">
            <a:avLst/>
          </a:prstGeom>
          <a:noFill/>
          <a:ln>
            <a:noFill/>
          </a:ln>
        </p:spPr>
      </p:pic>
    </p:spTree>
    <p:extLst>
      <p:ext uri="{BB962C8B-B14F-4D97-AF65-F5344CB8AC3E}">
        <p14:creationId xmlns:p14="http://schemas.microsoft.com/office/powerpoint/2010/main" val="1659202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ag_1 ">
  <p:cSld name="Pag_1 ">
    <p:spTree>
      <p:nvGrpSpPr>
        <p:cNvPr id="1" name="Shape 16"/>
        <p:cNvGrpSpPr/>
        <p:nvPr/>
      </p:nvGrpSpPr>
      <p:grpSpPr>
        <a:xfrm>
          <a:off x="0" y="0"/>
          <a:ext cx="0" cy="0"/>
          <a:chOff x="0" y="0"/>
          <a:chExt cx="0" cy="0"/>
        </a:xfrm>
      </p:grpSpPr>
      <p:pic>
        <p:nvPicPr>
          <p:cNvPr id="17" name="Google Shape;17;p4"/>
          <p:cNvPicPr preferRelativeResize="0"/>
          <p:nvPr/>
        </p:nvPicPr>
        <p:blipFill rotWithShape="1">
          <a:blip r:embed="rId2">
            <a:alphaModFix/>
          </a:blip>
          <a:srcRect l="1839" r="1830"/>
          <a:stretch/>
        </p:blipFill>
        <p:spPr>
          <a:xfrm>
            <a:off x="0" y="5655734"/>
            <a:ext cx="12192000" cy="1214967"/>
          </a:xfrm>
          <a:prstGeom prst="rect">
            <a:avLst/>
          </a:prstGeom>
          <a:noFill/>
          <a:ln>
            <a:noFill/>
          </a:ln>
        </p:spPr>
      </p:pic>
      <p:sp>
        <p:nvSpPr>
          <p:cNvPr id="18" name="Google Shape;18;p4"/>
          <p:cNvSpPr txBox="1">
            <a:spLocks noGrp="1"/>
          </p:cNvSpPr>
          <p:nvPr>
            <p:ph type="title"/>
          </p:nvPr>
        </p:nvSpPr>
        <p:spPr>
          <a:xfrm>
            <a:off x="407467" y="461433"/>
            <a:ext cx="10452000" cy="8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933" b="1">
                <a:solidFill>
                  <a:srgbClr val="005795"/>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9" name="Google Shape;19;p4"/>
          <p:cNvSpPr txBox="1">
            <a:spLocks noGrp="1"/>
          </p:cNvSpPr>
          <p:nvPr>
            <p:ph type="subTitle" idx="1"/>
          </p:nvPr>
        </p:nvSpPr>
        <p:spPr>
          <a:xfrm>
            <a:off x="407467" y="1261433"/>
            <a:ext cx="10477600" cy="736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400">
                <a:latin typeface="Proxima Nova Semibold"/>
                <a:ea typeface="Proxima Nova Semibold"/>
                <a:cs typeface="Proxima Nova Semibold"/>
                <a:sym typeface="Proxima Nova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0" name="Google Shape;20;p4"/>
          <p:cNvSpPr txBox="1">
            <a:spLocks noGrp="1"/>
          </p:cNvSpPr>
          <p:nvPr>
            <p:ph type="body" idx="2"/>
          </p:nvPr>
        </p:nvSpPr>
        <p:spPr>
          <a:xfrm>
            <a:off x="407467" y="2188633"/>
            <a:ext cx="11239600" cy="33148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SzPts val="1400"/>
              <a:buFont typeface="Proxima Nova"/>
              <a:buChar char="●"/>
              <a:defRPr>
                <a:latin typeface="Proxima Nova"/>
                <a:ea typeface="Proxima Nova"/>
                <a:cs typeface="Proxima Nova"/>
                <a:sym typeface="Proxima Nova"/>
              </a:defRPr>
            </a:lvl1pPr>
            <a:lvl2pPr marL="1219170" lvl="1" indent="-423323" rtl="0">
              <a:spcBef>
                <a:spcPts val="0"/>
              </a:spcBef>
              <a:spcAft>
                <a:spcPts val="0"/>
              </a:spcAft>
              <a:buSzPts val="1400"/>
              <a:buFont typeface="Proxima Nova"/>
              <a:buChar char="○"/>
              <a:defRPr>
                <a:latin typeface="Proxima Nova"/>
                <a:ea typeface="Proxima Nova"/>
                <a:cs typeface="Proxima Nova"/>
                <a:sym typeface="Proxima Nova"/>
              </a:defRPr>
            </a:lvl2pPr>
            <a:lvl3pPr marL="1828754" lvl="2" indent="-423323" rtl="0">
              <a:spcBef>
                <a:spcPts val="0"/>
              </a:spcBef>
              <a:spcAft>
                <a:spcPts val="0"/>
              </a:spcAft>
              <a:buSzPts val="1400"/>
              <a:buFont typeface="Proxima Nova"/>
              <a:buChar char="■"/>
              <a:defRPr>
                <a:latin typeface="Proxima Nova"/>
                <a:ea typeface="Proxima Nova"/>
                <a:cs typeface="Proxima Nova"/>
                <a:sym typeface="Proxima Nova"/>
              </a:defRPr>
            </a:lvl3pPr>
            <a:lvl4pPr marL="2438339" lvl="3" indent="-423323" rtl="0">
              <a:spcBef>
                <a:spcPts val="0"/>
              </a:spcBef>
              <a:spcAft>
                <a:spcPts val="0"/>
              </a:spcAft>
              <a:buSzPts val="1400"/>
              <a:buFont typeface="Proxima Nova"/>
              <a:buChar char="●"/>
              <a:defRPr>
                <a:latin typeface="Proxima Nova"/>
                <a:ea typeface="Proxima Nova"/>
                <a:cs typeface="Proxima Nova"/>
                <a:sym typeface="Proxima Nova"/>
              </a:defRPr>
            </a:lvl4pPr>
            <a:lvl5pPr marL="3047924" lvl="4" indent="-423323" rtl="0">
              <a:spcBef>
                <a:spcPts val="0"/>
              </a:spcBef>
              <a:spcAft>
                <a:spcPts val="0"/>
              </a:spcAft>
              <a:buSzPts val="1400"/>
              <a:buFont typeface="Proxima Nova"/>
              <a:buChar char="○"/>
              <a:defRPr>
                <a:latin typeface="Proxima Nova"/>
                <a:ea typeface="Proxima Nova"/>
                <a:cs typeface="Proxima Nova"/>
                <a:sym typeface="Proxima Nova"/>
              </a:defRPr>
            </a:lvl5pPr>
            <a:lvl6pPr marL="3657509" lvl="5" indent="-423323" rtl="0">
              <a:spcBef>
                <a:spcPts val="0"/>
              </a:spcBef>
              <a:spcAft>
                <a:spcPts val="0"/>
              </a:spcAft>
              <a:buSzPts val="1400"/>
              <a:buFont typeface="Proxima Nova"/>
              <a:buChar char="■"/>
              <a:defRPr>
                <a:latin typeface="Proxima Nova"/>
                <a:ea typeface="Proxima Nova"/>
                <a:cs typeface="Proxima Nova"/>
                <a:sym typeface="Proxima Nova"/>
              </a:defRPr>
            </a:lvl6pPr>
            <a:lvl7pPr marL="4267093" lvl="6" indent="-423323" rtl="0">
              <a:spcBef>
                <a:spcPts val="0"/>
              </a:spcBef>
              <a:spcAft>
                <a:spcPts val="0"/>
              </a:spcAft>
              <a:buSzPts val="1400"/>
              <a:buFont typeface="Proxima Nova"/>
              <a:buChar char="●"/>
              <a:defRPr>
                <a:latin typeface="Proxima Nova"/>
                <a:ea typeface="Proxima Nova"/>
                <a:cs typeface="Proxima Nova"/>
                <a:sym typeface="Proxima Nova"/>
              </a:defRPr>
            </a:lvl7pPr>
            <a:lvl8pPr marL="4876678" lvl="7" indent="-423323" rtl="0">
              <a:spcBef>
                <a:spcPts val="0"/>
              </a:spcBef>
              <a:spcAft>
                <a:spcPts val="0"/>
              </a:spcAft>
              <a:buSzPts val="1400"/>
              <a:buFont typeface="Proxima Nova"/>
              <a:buChar char="○"/>
              <a:defRPr>
                <a:latin typeface="Proxima Nova"/>
                <a:ea typeface="Proxima Nova"/>
                <a:cs typeface="Proxima Nova"/>
                <a:sym typeface="Proxima Nova"/>
              </a:defRPr>
            </a:lvl8pPr>
            <a:lvl9pPr marL="5486263" lvl="8" indent="-423323" rtl="0">
              <a:spcBef>
                <a:spcPts val="0"/>
              </a:spcBef>
              <a:spcAft>
                <a:spcPts val="0"/>
              </a:spcAft>
              <a:buSzPts val="1400"/>
              <a:buFont typeface="Proxima Nova"/>
              <a:buChar char="■"/>
              <a:defRPr>
                <a:latin typeface="Proxima Nova"/>
                <a:ea typeface="Proxima Nova"/>
                <a:cs typeface="Proxima Nova"/>
                <a:sym typeface="Proxima Nova"/>
              </a:defRPr>
            </a:lvl9pPr>
          </a:lstStyle>
          <a:p>
            <a:endParaRPr/>
          </a:p>
        </p:txBody>
      </p:sp>
      <p:cxnSp>
        <p:nvCxnSpPr>
          <p:cNvPr id="21" name="Google Shape;21;p4"/>
          <p:cNvCxnSpPr/>
          <p:nvPr/>
        </p:nvCxnSpPr>
        <p:spPr>
          <a:xfrm rot="10800000" flipH="1">
            <a:off x="407467" y="1121733"/>
            <a:ext cx="11239600" cy="12800"/>
          </a:xfrm>
          <a:prstGeom prst="straightConnector1">
            <a:avLst/>
          </a:prstGeom>
          <a:noFill/>
          <a:ln w="9525" cap="flat" cmpd="sng">
            <a:solidFill>
              <a:srgbClr val="005795"/>
            </a:solidFill>
            <a:prstDash val="solid"/>
            <a:round/>
            <a:headEnd type="none" w="med" len="med"/>
            <a:tailEnd type="none" w="med" len="med"/>
          </a:ln>
        </p:spPr>
      </p:cxnSp>
    </p:spTree>
    <p:extLst>
      <p:ext uri="{BB962C8B-B14F-4D97-AF65-F5344CB8AC3E}">
        <p14:creationId xmlns:p14="http://schemas.microsoft.com/office/powerpoint/2010/main" val="1748304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ag_2">
  <p:cSld name="Pag_2">
    <p:spTree>
      <p:nvGrpSpPr>
        <p:cNvPr id="1" name="Shape 22"/>
        <p:cNvGrpSpPr/>
        <p:nvPr/>
      </p:nvGrpSpPr>
      <p:grpSpPr>
        <a:xfrm>
          <a:off x="0" y="0"/>
          <a:ext cx="0" cy="0"/>
          <a:chOff x="0" y="0"/>
          <a:chExt cx="0" cy="0"/>
        </a:xfrm>
      </p:grpSpPr>
      <p:pic>
        <p:nvPicPr>
          <p:cNvPr id="23" name="Google Shape;23;p5"/>
          <p:cNvPicPr preferRelativeResize="0"/>
          <p:nvPr/>
        </p:nvPicPr>
        <p:blipFill rotWithShape="1">
          <a:blip r:embed="rId2">
            <a:alphaModFix/>
          </a:blip>
          <a:srcRect l="1839" r="1830"/>
          <a:stretch/>
        </p:blipFill>
        <p:spPr>
          <a:xfrm>
            <a:off x="0" y="5655734"/>
            <a:ext cx="12192000" cy="1214967"/>
          </a:xfrm>
          <a:prstGeom prst="rect">
            <a:avLst/>
          </a:prstGeom>
          <a:noFill/>
          <a:ln>
            <a:noFill/>
          </a:ln>
        </p:spPr>
      </p:pic>
      <p:sp>
        <p:nvSpPr>
          <p:cNvPr id="24" name="Google Shape;24;p5"/>
          <p:cNvSpPr txBox="1">
            <a:spLocks noGrp="1"/>
          </p:cNvSpPr>
          <p:nvPr>
            <p:ph type="title"/>
          </p:nvPr>
        </p:nvSpPr>
        <p:spPr>
          <a:xfrm>
            <a:off x="407467" y="461433"/>
            <a:ext cx="10452000" cy="8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933" b="1">
                <a:solidFill>
                  <a:srgbClr val="005795"/>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5" name="Google Shape;25;p5"/>
          <p:cNvSpPr txBox="1">
            <a:spLocks noGrp="1"/>
          </p:cNvSpPr>
          <p:nvPr>
            <p:ph type="subTitle" idx="1"/>
          </p:nvPr>
        </p:nvSpPr>
        <p:spPr>
          <a:xfrm>
            <a:off x="407467" y="1261433"/>
            <a:ext cx="3251200" cy="2870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400">
                <a:solidFill>
                  <a:srgbClr val="005795"/>
                </a:solidFill>
                <a:latin typeface="Proxima Nova Semibold"/>
                <a:ea typeface="Proxima Nova Semibold"/>
                <a:cs typeface="Proxima Nova Semibold"/>
                <a:sym typeface="Proxima Nova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6" name="Google Shape;26;p5"/>
          <p:cNvSpPr txBox="1">
            <a:spLocks noGrp="1"/>
          </p:cNvSpPr>
          <p:nvPr>
            <p:ph type="body" idx="2"/>
          </p:nvPr>
        </p:nvSpPr>
        <p:spPr>
          <a:xfrm>
            <a:off x="3912667" y="1451933"/>
            <a:ext cx="7734400" cy="4051600"/>
          </a:xfrm>
          <a:prstGeom prst="rect">
            <a:avLst/>
          </a:prstGeom>
          <a:noFill/>
          <a:ln>
            <a:noFill/>
          </a:ln>
        </p:spPr>
        <p:txBody>
          <a:bodyPr spcFirstLastPara="1" wrap="square" lIns="91425" tIns="91425" rIns="91425" bIns="91425" anchor="t" anchorCtr="0">
            <a:noAutofit/>
          </a:bodyPr>
          <a:lstStyle>
            <a:lvl1pPr marL="609585" lvl="0" indent="-423323" rtl="0">
              <a:spcBef>
                <a:spcPts val="0"/>
              </a:spcBef>
              <a:spcAft>
                <a:spcPts val="0"/>
              </a:spcAft>
              <a:buSzPts val="1400"/>
              <a:buFont typeface="Proxima Nova"/>
              <a:buChar char="●"/>
              <a:defRPr>
                <a:latin typeface="Proxima Nova"/>
                <a:ea typeface="Proxima Nova"/>
                <a:cs typeface="Proxima Nova"/>
                <a:sym typeface="Proxima Nova"/>
              </a:defRPr>
            </a:lvl1pPr>
            <a:lvl2pPr marL="1219170" lvl="1" indent="-423323" rtl="0">
              <a:spcBef>
                <a:spcPts val="0"/>
              </a:spcBef>
              <a:spcAft>
                <a:spcPts val="0"/>
              </a:spcAft>
              <a:buSzPts val="1400"/>
              <a:buFont typeface="Proxima Nova"/>
              <a:buChar char="○"/>
              <a:defRPr>
                <a:latin typeface="Proxima Nova"/>
                <a:ea typeface="Proxima Nova"/>
                <a:cs typeface="Proxima Nova"/>
                <a:sym typeface="Proxima Nova"/>
              </a:defRPr>
            </a:lvl2pPr>
            <a:lvl3pPr marL="1828754" lvl="2" indent="-423323" rtl="0">
              <a:spcBef>
                <a:spcPts val="0"/>
              </a:spcBef>
              <a:spcAft>
                <a:spcPts val="0"/>
              </a:spcAft>
              <a:buSzPts val="1400"/>
              <a:buFont typeface="Proxima Nova"/>
              <a:buChar char="■"/>
              <a:defRPr>
                <a:latin typeface="Proxima Nova"/>
                <a:ea typeface="Proxima Nova"/>
                <a:cs typeface="Proxima Nova"/>
                <a:sym typeface="Proxima Nova"/>
              </a:defRPr>
            </a:lvl3pPr>
            <a:lvl4pPr marL="2438339" lvl="3" indent="-423323" rtl="0">
              <a:spcBef>
                <a:spcPts val="0"/>
              </a:spcBef>
              <a:spcAft>
                <a:spcPts val="0"/>
              </a:spcAft>
              <a:buSzPts val="1400"/>
              <a:buFont typeface="Proxima Nova"/>
              <a:buChar char="●"/>
              <a:defRPr>
                <a:latin typeface="Proxima Nova"/>
                <a:ea typeface="Proxima Nova"/>
                <a:cs typeface="Proxima Nova"/>
                <a:sym typeface="Proxima Nova"/>
              </a:defRPr>
            </a:lvl4pPr>
            <a:lvl5pPr marL="3047924" lvl="4" indent="-423323" rtl="0">
              <a:spcBef>
                <a:spcPts val="0"/>
              </a:spcBef>
              <a:spcAft>
                <a:spcPts val="0"/>
              </a:spcAft>
              <a:buSzPts val="1400"/>
              <a:buFont typeface="Proxima Nova"/>
              <a:buChar char="○"/>
              <a:defRPr>
                <a:latin typeface="Proxima Nova"/>
                <a:ea typeface="Proxima Nova"/>
                <a:cs typeface="Proxima Nova"/>
                <a:sym typeface="Proxima Nova"/>
              </a:defRPr>
            </a:lvl5pPr>
            <a:lvl6pPr marL="3657509" lvl="5" indent="-423323" rtl="0">
              <a:spcBef>
                <a:spcPts val="0"/>
              </a:spcBef>
              <a:spcAft>
                <a:spcPts val="0"/>
              </a:spcAft>
              <a:buSzPts val="1400"/>
              <a:buFont typeface="Proxima Nova"/>
              <a:buChar char="■"/>
              <a:defRPr>
                <a:latin typeface="Proxima Nova"/>
                <a:ea typeface="Proxima Nova"/>
                <a:cs typeface="Proxima Nova"/>
                <a:sym typeface="Proxima Nova"/>
              </a:defRPr>
            </a:lvl6pPr>
            <a:lvl7pPr marL="4267093" lvl="6" indent="-423323" rtl="0">
              <a:spcBef>
                <a:spcPts val="0"/>
              </a:spcBef>
              <a:spcAft>
                <a:spcPts val="0"/>
              </a:spcAft>
              <a:buSzPts val="1400"/>
              <a:buFont typeface="Proxima Nova"/>
              <a:buChar char="●"/>
              <a:defRPr>
                <a:latin typeface="Proxima Nova"/>
                <a:ea typeface="Proxima Nova"/>
                <a:cs typeface="Proxima Nova"/>
                <a:sym typeface="Proxima Nova"/>
              </a:defRPr>
            </a:lvl7pPr>
            <a:lvl8pPr marL="4876678" lvl="7" indent="-423323" rtl="0">
              <a:spcBef>
                <a:spcPts val="0"/>
              </a:spcBef>
              <a:spcAft>
                <a:spcPts val="0"/>
              </a:spcAft>
              <a:buSzPts val="1400"/>
              <a:buFont typeface="Proxima Nova"/>
              <a:buChar char="○"/>
              <a:defRPr>
                <a:latin typeface="Proxima Nova"/>
                <a:ea typeface="Proxima Nova"/>
                <a:cs typeface="Proxima Nova"/>
                <a:sym typeface="Proxima Nova"/>
              </a:defRPr>
            </a:lvl8pPr>
            <a:lvl9pPr marL="5486263" lvl="8" indent="-423323" rtl="0">
              <a:spcBef>
                <a:spcPts val="0"/>
              </a:spcBef>
              <a:spcAft>
                <a:spcPts val="0"/>
              </a:spcAft>
              <a:buSzPts val="1400"/>
              <a:buFont typeface="Proxima Nova"/>
              <a:buChar char="■"/>
              <a:defRPr>
                <a:latin typeface="Proxima Nova"/>
                <a:ea typeface="Proxima Nova"/>
                <a:cs typeface="Proxima Nova"/>
                <a:sym typeface="Proxima Nova"/>
              </a:defRPr>
            </a:lvl9pPr>
          </a:lstStyle>
          <a:p>
            <a:endParaRPr/>
          </a:p>
        </p:txBody>
      </p:sp>
      <p:cxnSp>
        <p:nvCxnSpPr>
          <p:cNvPr id="27" name="Google Shape;27;p5"/>
          <p:cNvCxnSpPr/>
          <p:nvPr/>
        </p:nvCxnSpPr>
        <p:spPr>
          <a:xfrm rot="10800000" flipH="1">
            <a:off x="407467" y="1121733"/>
            <a:ext cx="11239600" cy="12800"/>
          </a:xfrm>
          <a:prstGeom prst="straightConnector1">
            <a:avLst/>
          </a:prstGeom>
          <a:noFill/>
          <a:ln w="9525" cap="flat" cmpd="sng">
            <a:solidFill>
              <a:srgbClr val="005795"/>
            </a:solidFill>
            <a:prstDash val="solid"/>
            <a:round/>
            <a:headEnd type="none" w="med" len="med"/>
            <a:tailEnd type="none" w="med" len="med"/>
          </a:ln>
        </p:spPr>
      </p:cxnSp>
    </p:spTree>
    <p:extLst>
      <p:ext uri="{BB962C8B-B14F-4D97-AF65-F5344CB8AC3E}">
        <p14:creationId xmlns:p14="http://schemas.microsoft.com/office/powerpoint/2010/main" val="420696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ag_2 1">
  <p:cSld name="Pag_2 1">
    <p:spTree>
      <p:nvGrpSpPr>
        <p:cNvPr id="1" name="Shape 28"/>
        <p:cNvGrpSpPr/>
        <p:nvPr/>
      </p:nvGrpSpPr>
      <p:grpSpPr>
        <a:xfrm>
          <a:off x="0" y="0"/>
          <a:ext cx="0" cy="0"/>
          <a:chOff x="0" y="0"/>
          <a:chExt cx="0" cy="0"/>
        </a:xfrm>
      </p:grpSpPr>
      <p:pic>
        <p:nvPicPr>
          <p:cNvPr id="29" name="Google Shape;29;p6"/>
          <p:cNvPicPr preferRelativeResize="0"/>
          <p:nvPr/>
        </p:nvPicPr>
        <p:blipFill rotWithShape="1">
          <a:blip r:embed="rId2">
            <a:alphaModFix/>
          </a:blip>
          <a:srcRect l="1839" r="1830"/>
          <a:stretch/>
        </p:blipFill>
        <p:spPr>
          <a:xfrm>
            <a:off x="0" y="5655734"/>
            <a:ext cx="12192000" cy="1214967"/>
          </a:xfrm>
          <a:prstGeom prst="rect">
            <a:avLst/>
          </a:prstGeom>
          <a:noFill/>
          <a:ln>
            <a:noFill/>
          </a:ln>
        </p:spPr>
      </p:pic>
      <p:sp>
        <p:nvSpPr>
          <p:cNvPr id="30" name="Google Shape;30;p6"/>
          <p:cNvSpPr txBox="1">
            <a:spLocks noGrp="1"/>
          </p:cNvSpPr>
          <p:nvPr>
            <p:ph type="title"/>
          </p:nvPr>
        </p:nvSpPr>
        <p:spPr>
          <a:xfrm>
            <a:off x="407467" y="461433"/>
            <a:ext cx="10452000" cy="800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933" b="1">
                <a:solidFill>
                  <a:srgbClr val="005795"/>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31" name="Google Shape;31;p6"/>
          <p:cNvSpPr txBox="1">
            <a:spLocks noGrp="1"/>
          </p:cNvSpPr>
          <p:nvPr>
            <p:ph type="subTitle" idx="1"/>
          </p:nvPr>
        </p:nvSpPr>
        <p:spPr>
          <a:xfrm>
            <a:off x="407467" y="1261433"/>
            <a:ext cx="3251200" cy="1435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400">
                <a:solidFill>
                  <a:srgbClr val="005795"/>
                </a:solidFill>
                <a:latin typeface="Proxima Nova Semibold"/>
                <a:ea typeface="Proxima Nova Semibold"/>
                <a:cs typeface="Proxima Nova Semibold"/>
                <a:sym typeface="Proxima Nova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cxnSp>
        <p:nvCxnSpPr>
          <p:cNvPr id="32" name="Google Shape;32;p6"/>
          <p:cNvCxnSpPr/>
          <p:nvPr/>
        </p:nvCxnSpPr>
        <p:spPr>
          <a:xfrm rot="10800000" flipH="1">
            <a:off x="407467" y="1121733"/>
            <a:ext cx="11239600" cy="12800"/>
          </a:xfrm>
          <a:prstGeom prst="straightConnector1">
            <a:avLst/>
          </a:prstGeom>
          <a:noFill/>
          <a:ln w="9525" cap="flat" cmpd="sng">
            <a:solidFill>
              <a:srgbClr val="005795"/>
            </a:solidFill>
            <a:prstDash val="solid"/>
            <a:round/>
            <a:headEnd type="none" w="med" len="med"/>
            <a:tailEnd type="none" w="med" len="med"/>
          </a:ln>
        </p:spPr>
      </p:cxnSp>
    </p:spTree>
    <p:extLst>
      <p:ext uri="{BB962C8B-B14F-4D97-AF65-F5344CB8AC3E}">
        <p14:creationId xmlns:p14="http://schemas.microsoft.com/office/powerpoint/2010/main" val="2245640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1 1 1 1">
  <p:cSld name="Custom Layout 1 1 1 1">
    <p:spTree>
      <p:nvGrpSpPr>
        <p:cNvPr id="1" name="Shape 54"/>
        <p:cNvGrpSpPr/>
        <p:nvPr/>
      </p:nvGrpSpPr>
      <p:grpSpPr>
        <a:xfrm>
          <a:off x="0" y="0"/>
          <a:ext cx="0" cy="0"/>
          <a:chOff x="0" y="0"/>
          <a:chExt cx="0" cy="0"/>
        </a:xfrm>
      </p:grpSpPr>
      <p:sp>
        <p:nvSpPr>
          <p:cNvPr id="55" name="Google Shape;55;p10"/>
          <p:cNvSpPr/>
          <p:nvPr/>
        </p:nvSpPr>
        <p:spPr>
          <a:xfrm>
            <a:off x="-88900" y="-92300"/>
            <a:ext cx="12382400" cy="7124800"/>
          </a:xfrm>
          <a:prstGeom prst="rect">
            <a:avLst/>
          </a:prstGeom>
          <a:solidFill>
            <a:srgbClr val="EF7D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10"/>
          <p:cNvSpPr txBox="1">
            <a:spLocks noGrp="1"/>
          </p:cNvSpPr>
          <p:nvPr>
            <p:ph type="title"/>
          </p:nvPr>
        </p:nvSpPr>
        <p:spPr>
          <a:xfrm>
            <a:off x="369367" y="2582333"/>
            <a:ext cx="8969200" cy="773600"/>
          </a:xfrm>
          <a:prstGeom prst="rect">
            <a:avLst/>
          </a:prstGeom>
          <a:noFill/>
          <a:ln>
            <a:noFill/>
          </a:ln>
        </p:spPr>
        <p:txBody>
          <a:bodyPr spcFirstLastPara="1" wrap="square" lIns="0" tIns="0" rIns="0" bIns="0" anchor="t" anchorCtr="0">
            <a:noAutofit/>
          </a:bodyPr>
          <a:lstStyle>
            <a:lvl1pPr lvl="0" rtl="0">
              <a:spcBef>
                <a:spcPts val="0"/>
              </a:spcBef>
              <a:spcAft>
                <a:spcPts val="0"/>
              </a:spcAft>
              <a:buNone/>
              <a:defRPr sz="4000" b="1">
                <a:solidFill>
                  <a:srgbClr val="FFFFFF"/>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7" name="Google Shape;57;p10"/>
          <p:cNvSpPr txBox="1">
            <a:spLocks noGrp="1"/>
          </p:cNvSpPr>
          <p:nvPr>
            <p:ph type="subTitle" idx="1"/>
          </p:nvPr>
        </p:nvSpPr>
        <p:spPr>
          <a:xfrm>
            <a:off x="382067" y="3502867"/>
            <a:ext cx="9169200" cy="711200"/>
          </a:xfrm>
          <a:prstGeom prst="rect">
            <a:avLst/>
          </a:prstGeom>
          <a:noFill/>
          <a:ln>
            <a:noFill/>
          </a:ln>
        </p:spPr>
        <p:txBody>
          <a:bodyPr spcFirstLastPara="1" wrap="square" lIns="0" tIns="0" rIns="0" bIns="0" anchor="t" anchorCtr="0">
            <a:noAutofit/>
          </a:bodyPr>
          <a:lstStyle>
            <a:lvl1pPr lvl="0" rtl="0">
              <a:spcBef>
                <a:spcPts val="0"/>
              </a:spcBef>
              <a:spcAft>
                <a:spcPts val="0"/>
              </a:spcAft>
              <a:buNone/>
              <a:defRPr sz="2400">
                <a:solidFill>
                  <a:srgbClr val="FFFFFF"/>
                </a:solidFill>
                <a:latin typeface="Proxima Nova Semibold"/>
                <a:ea typeface="Proxima Nova Semibold"/>
                <a:cs typeface="Proxima Nova Semibold"/>
                <a:sym typeface="Proxima Nova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8" name="Google Shape;58;p10"/>
          <p:cNvSpPr txBox="1">
            <a:spLocks noGrp="1"/>
          </p:cNvSpPr>
          <p:nvPr>
            <p:ph type="title" idx="2"/>
          </p:nvPr>
        </p:nvSpPr>
        <p:spPr>
          <a:xfrm>
            <a:off x="381000" y="1400167"/>
            <a:ext cx="8814000" cy="876400"/>
          </a:xfrm>
          <a:prstGeom prst="rect">
            <a:avLst/>
          </a:prstGeom>
          <a:noFill/>
          <a:ln>
            <a:noFill/>
          </a:ln>
        </p:spPr>
        <p:txBody>
          <a:bodyPr spcFirstLastPara="1" wrap="square" lIns="0" tIns="0" rIns="0" bIns="0" anchor="t" anchorCtr="0">
            <a:noAutofit/>
          </a:bodyPr>
          <a:lstStyle>
            <a:lvl1pPr lvl="0" rtl="0">
              <a:spcBef>
                <a:spcPts val="0"/>
              </a:spcBef>
              <a:spcAft>
                <a:spcPts val="0"/>
              </a:spcAft>
              <a:buNone/>
              <a:defRPr sz="4800" b="1">
                <a:solidFill>
                  <a:schemeClr val="lt1"/>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59" name="Google Shape;59;p10"/>
          <p:cNvPicPr preferRelativeResize="0"/>
          <p:nvPr/>
        </p:nvPicPr>
        <p:blipFill>
          <a:blip r:embed="rId2">
            <a:alphaModFix/>
          </a:blip>
          <a:stretch>
            <a:fillRect/>
          </a:stretch>
        </p:blipFill>
        <p:spPr>
          <a:xfrm>
            <a:off x="9575801" y="4495801"/>
            <a:ext cx="1905001" cy="1905001"/>
          </a:xfrm>
          <a:prstGeom prst="rect">
            <a:avLst/>
          </a:prstGeom>
          <a:noFill/>
          <a:ln>
            <a:noFill/>
          </a:ln>
        </p:spPr>
      </p:pic>
      <p:pic>
        <p:nvPicPr>
          <p:cNvPr id="60" name="Google Shape;60;p10"/>
          <p:cNvPicPr preferRelativeResize="0"/>
          <p:nvPr/>
        </p:nvPicPr>
        <p:blipFill>
          <a:blip r:embed="rId3">
            <a:alphaModFix/>
          </a:blip>
          <a:stretch>
            <a:fillRect/>
          </a:stretch>
        </p:blipFill>
        <p:spPr>
          <a:xfrm>
            <a:off x="177267" y="5711568"/>
            <a:ext cx="4013733" cy="586833"/>
          </a:xfrm>
          <a:prstGeom prst="rect">
            <a:avLst/>
          </a:prstGeom>
          <a:noFill/>
          <a:ln>
            <a:noFill/>
          </a:ln>
        </p:spPr>
      </p:pic>
    </p:spTree>
    <p:extLst>
      <p:ext uri="{BB962C8B-B14F-4D97-AF65-F5344CB8AC3E}">
        <p14:creationId xmlns:p14="http://schemas.microsoft.com/office/powerpoint/2010/main" val="4235959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1 1 1 1 1">
  <p:cSld name="Custom Layout 1 1 1 1 1">
    <p:spTree>
      <p:nvGrpSpPr>
        <p:cNvPr id="1" name="Shape 61"/>
        <p:cNvGrpSpPr/>
        <p:nvPr/>
      </p:nvGrpSpPr>
      <p:grpSpPr>
        <a:xfrm>
          <a:off x="0" y="0"/>
          <a:ext cx="0" cy="0"/>
          <a:chOff x="0" y="0"/>
          <a:chExt cx="0" cy="0"/>
        </a:xfrm>
      </p:grpSpPr>
      <p:sp>
        <p:nvSpPr>
          <p:cNvPr id="62" name="Google Shape;62;p11"/>
          <p:cNvSpPr/>
          <p:nvPr/>
        </p:nvSpPr>
        <p:spPr>
          <a:xfrm>
            <a:off x="-88900" y="-92300"/>
            <a:ext cx="12382400" cy="7124800"/>
          </a:xfrm>
          <a:prstGeom prst="rect">
            <a:avLst/>
          </a:prstGeom>
          <a:solidFill>
            <a:srgbClr val="65B32E"/>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11"/>
          <p:cNvSpPr txBox="1">
            <a:spLocks noGrp="1"/>
          </p:cNvSpPr>
          <p:nvPr>
            <p:ph type="title"/>
          </p:nvPr>
        </p:nvSpPr>
        <p:spPr>
          <a:xfrm>
            <a:off x="369367" y="2582333"/>
            <a:ext cx="8969200" cy="773600"/>
          </a:xfrm>
          <a:prstGeom prst="rect">
            <a:avLst/>
          </a:prstGeom>
          <a:noFill/>
          <a:ln>
            <a:noFill/>
          </a:ln>
        </p:spPr>
        <p:txBody>
          <a:bodyPr spcFirstLastPara="1" wrap="square" lIns="0" tIns="0" rIns="0" bIns="0" anchor="t" anchorCtr="0">
            <a:noAutofit/>
          </a:bodyPr>
          <a:lstStyle>
            <a:lvl1pPr lvl="0" rtl="0">
              <a:spcBef>
                <a:spcPts val="0"/>
              </a:spcBef>
              <a:spcAft>
                <a:spcPts val="0"/>
              </a:spcAft>
              <a:buNone/>
              <a:defRPr sz="4000" b="1">
                <a:solidFill>
                  <a:srgbClr val="FFFFFF"/>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4" name="Google Shape;64;p11"/>
          <p:cNvSpPr txBox="1">
            <a:spLocks noGrp="1"/>
          </p:cNvSpPr>
          <p:nvPr>
            <p:ph type="subTitle" idx="1"/>
          </p:nvPr>
        </p:nvSpPr>
        <p:spPr>
          <a:xfrm>
            <a:off x="382067" y="3502867"/>
            <a:ext cx="9169200" cy="711200"/>
          </a:xfrm>
          <a:prstGeom prst="rect">
            <a:avLst/>
          </a:prstGeom>
          <a:noFill/>
          <a:ln>
            <a:noFill/>
          </a:ln>
        </p:spPr>
        <p:txBody>
          <a:bodyPr spcFirstLastPara="1" wrap="square" lIns="0" tIns="0" rIns="0" bIns="0" anchor="t" anchorCtr="0">
            <a:noAutofit/>
          </a:bodyPr>
          <a:lstStyle>
            <a:lvl1pPr lvl="0" rtl="0">
              <a:spcBef>
                <a:spcPts val="0"/>
              </a:spcBef>
              <a:spcAft>
                <a:spcPts val="0"/>
              </a:spcAft>
              <a:buNone/>
              <a:defRPr sz="2400">
                <a:solidFill>
                  <a:srgbClr val="FFFFFF"/>
                </a:solidFill>
                <a:latin typeface="Proxima Nova Semibold"/>
                <a:ea typeface="Proxima Nova Semibold"/>
                <a:cs typeface="Proxima Nova Semibold"/>
                <a:sym typeface="Proxima Nova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5" name="Google Shape;65;p11"/>
          <p:cNvSpPr txBox="1">
            <a:spLocks noGrp="1"/>
          </p:cNvSpPr>
          <p:nvPr>
            <p:ph type="title" idx="2"/>
          </p:nvPr>
        </p:nvSpPr>
        <p:spPr>
          <a:xfrm>
            <a:off x="381000" y="1400167"/>
            <a:ext cx="8814000" cy="876400"/>
          </a:xfrm>
          <a:prstGeom prst="rect">
            <a:avLst/>
          </a:prstGeom>
          <a:noFill/>
          <a:ln>
            <a:noFill/>
          </a:ln>
        </p:spPr>
        <p:txBody>
          <a:bodyPr spcFirstLastPara="1" wrap="square" lIns="0" tIns="0" rIns="0" bIns="0" anchor="t" anchorCtr="0">
            <a:noAutofit/>
          </a:bodyPr>
          <a:lstStyle>
            <a:lvl1pPr lvl="0" rtl="0">
              <a:spcBef>
                <a:spcPts val="0"/>
              </a:spcBef>
              <a:spcAft>
                <a:spcPts val="0"/>
              </a:spcAft>
              <a:buNone/>
              <a:defRPr sz="4800" b="1">
                <a:solidFill>
                  <a:schemeClr val="lt1"/>
                </a:solidFill>
                <a:latin typeface="Proxima Nova"/>
                <a:ea typeface="Proxima Nova"/>
                <a:cs typeface="Proxima Nova"/>
                <a:sym typeface="Proxima Nova"/>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66" name="Google Shape;66;p11"/>
          <p:cNvPicPr preferRelativeResize="0"/>
          <p:nvPr/>
        </p:nvPicPr>
        <p:blipFill>
          <a:blip r:embed="rId2">
            <a:alphaModFix/>
          </a:blip>
          <a:stretch>
            <a:fillRect/>
          </a:stretch>
        </p:blipFill>
        <p:spPr>
          <a:xfrm>
            <a:off x="9575801" y="4495801"/>
            <a:ext cx="1905001" cy="1905001"/>
          </a:xfrm>
          <a:prstGeom prst="rect">
            <a:avLst/>
          </a:prstGeom>
          <a:noFill/>
          <a:ln>
            <a:noFill/>
          </a:ln>
        </p:spPr>
      </p:pic>
      <p:pic>
        <p:nvPicPr>
          <p:cNvPr id="67" name="Google Shape;67;p11"/>
          <p:cNvPicPr preferRelativeResize="0"/>
          <p:nvPr/>
        </p:nvPicPr>
        <p:blipFill>
          <a:blip r:embed="rId3">
            <a:alphaModFix/>
          </a:blip>
          <a:stretch>
            <a:fillRect/>
          </a:stretch>
        </p:blipFill>
        <p:spPr>
          <a:xfrm>
            <a:off x="177267" y="5711568"/>
            <a:ext cx="4013733" cy="586833"/>
          </a:xfrm>
          <a:prstGeom prst="rect">
            <a:avLst/>
          </a:prstGeom>
          <a:noFill/>
          <a:ln>
            <a:noFill/>
          </a:ln>
        </p:spPr>
      </p:pic>
    </p:spTree>
    <p:extLst>
      <p:ext uri="{BB962C8B-B14F-4D97-AF65-F5344CB8AC3E}">
        <p14:creationId xmlns:p14="http://schemas.microsoft.com/office/powerpoint/2010/main" val="2957374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xt + photo">
    <p:spTree>
      <p:nvGrpSpPr>
        <p:cNvPr id="1" name=""/>
        <p:cNvGrpSpPr/>
        <p:nvPr/>
      </p:nvGrpSpPr>
      <p:grpSpPr>
        <a:xfrm>
          <a:off x="0" y="0"/>
          <a:ext cx="0" cy="0"/>
          <a:chOff x="0" y="0"/>
          <a:chExt cx="0" cy="0"/>
        </a:xfrm>
      </p:grpSpPr>
      <p:grpSp>
        <p:nvGrpSpPr>
          <p:cNvPr id="5" name="Google Shape;85;p9"/>
          <p:cNvGrpSpPr/>
          <p:nvPr userDrawn="1"/>
        </p:nvGrpSpPr>
        <p:grpSpPr>
          <a:xfrm>
            <a:off x="478351" y="478369"/>
            <a:ext cx="62652" cy="445255"/>
            <a:chOff x="358762" y="359219"/>
            <a:chExt cx="46989" cy="334353"/>
          </a:xfrm>
        </p:grpSpPr>
        <p:sp>
          <p:nvSpPr>
            <p:cNvPr id="6" name="Google Shape;86;p9"/>
            <p:cNvSpPr/>
            <p:nvPr/>
          </p:nvSpPr>
          <p:spPr>
            <a:xfrm>
              <a:off x="358762" y="359219"/>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401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7" name="Google Shape;87;p9"/>
            <p:cNvSpPr/>
            <p:nvPr/>
          </p:nvSpPr>
          <p:spPr>
            <a:xfrm>
              <a:off x="358762" y="429793"/>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F7D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 name="Google Shape;88;p9"/>
            <p:cNvSpPr/>
            <p:nvPr/>
          </p:nvSpPr>
          <p:spPr>
            <a:xfrm>
              <a:off x="358762" y="500354"/>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CDD5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9" name="Google Shape;89;p9"/>
            <p:cNvSpPr/>
            <p:nvPr/>
          </p:nvSpPr>
          <p:spPr>
            <a:xfrm>
              <a:off x="358762" y="570928"/>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36BCE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10" name="Google Shape;90;p9"/>
            <p:cNvSpPr/>
            <p:nvPr/>
          </p:nvSpPr>
          <p:spPr>
            <a:xfrm>
              <a:off x="358762" y="641502"/>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00579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grpSp>
      <p:sp>
        <p:nvSpPr>
          <p:cNvPr id="11" name="Google Shape;91;p9"/>
          <p:cNvSpPr txBox="1">
            <a:spLocks noGrp="1"/>
          </p:cNvSpPr>
          <p:nvPr>
            <p:ph type="title" hasCustomPrompt="1"/>
          </p:nvPr>
        </p:nvSpPr>
        <p:spPr>
          <a:xfrm>
            <a:off x="683867" y="478376"/>
            <a:ext cx="11116033" cy="762659"/>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0098A9"/>
              </a:buClr>
              <a:buSzPts val="2700"/>
              <a:buFont typeface="Montserrat"/>
              <a:buNone/>
              <a:defRPr sz="3596" b="1" i="0">
                <a:solidFill>
                  <a:srgbClr val="0098A9"/>
                </a:solidFill>
                <a:latin typeface="Calibri" charset="0"/>
                <a:ea typeface="Calibri" charset="0"/>
                <a:cs typeface="Calibri" charset="0"/>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GB" noProof="0" err="1"/>
              <a:t>TIT_Calibri</a:t>
            </a:r>
            <a:r>
              <a:rPr lang="en-GB" noProof="0"/>
              <a:t> Bold 27pt</a:t>
            </a:r>
          </a:p>
        </p:txBody>
      </p:sp>
      <p:sp>
        <p:nvSpPr>
          <p:cNvPr id="12" name="Google Shape;92;p9"/>
          <p:cNvSpPr txBox="1">
            <a:spLocks noGrp="1"/>
          </p:cNvSpPr>
          <p:nvPr>
            <p:ph type="body" idx="1" hasCustomPrompt="1"/>
          </p:nvPr>
        </p:nvSpPr>
        <p:spPr>
          <a:xfrm>
            <a:off x="683869" y="1488296"/>
            <a:ext cx="4647145" cy="4667304"/>
          </a:xfrm>
          <a:prstGeom prst="rect">
            <a:avLst/>
          </a:prstGeom>
          <a:noFill/>
          <a:ln>
            <a:noFill/>
          </a:ln>
        </p:spPr>
        <p:txBody>
          <a:bodyPr spcFirstLastPara="1" wrap="square" lIns="0" tIns="0" rIns="0" bIns="0" anchor="t" anchorCtr="0">
            <a:noAutofit/>
          </a:bodyPr>
          <a:lstStyle>
            <a:lvl1pPr marL="0" marR="0" lvl="0" indent="0" algn="l" defTabSz="1217707" rtl="0" eaLnBrk="1" fontAlgn="auto" latinLnBrk="0" hangingPunct="1">
              <a:lnSpc>
                <a:spcPct val="100000"/>
              </a:lnSpc>
              <a:spcBef>
                <a:spcPts val="267"/>
              </a:spcBef>
              <a:spcAft>
                <a:spcPts val="533"/>
              </a:spcAft>
              <a:buClr>
                <a:srgbClr val="000000"/>
              </a:buClr>
              <a:buSzPts val="1400"/>
              <a:buFont typeface="Arial"/>
              <a:buNone/>
              <a:tabLst/>
              <a:defRPr sz="1864" baseline="0">
                <a:latin typeface="Calibri" charset="0"/>
                <a:ea typeface="Calibri" charset="0"/>
                <a:cs typeface="Calibri" charset="0"/>
              </a:defRPr>
            </a:lvl1pPr>
            <a:lvl2pPr marL="1217707" lvl="1" indent="-422815" rtl="0">
              <a:spcBef>
                <a:spcPts val="0"/>
              </a:spcBef>
              <a:spcAft>
                <a:spcPts val="0"/>
              </a:spcAft>
              <a:buSzPts val="1400"/>
              <a:buChar char="○"/>
              <a:defRPr/>
            </a:lvl2pPr>
            <a:lvl3pPr marL="1826560" lvl="2" indent="-422815" rtl="0">
              <a:spcBef>
                <a:spcPts val="0"/>
              </a:spcBef>
              <a:spcAft>
                <a:spcPts val="0"/>
              </a:spcAft>
              <a:buSzPts val="1400"/>
              <a:buChar char="■"/>
              <a:defRPr/>
            </a:lvl3pPr>
            <a:lvl4pPr marL="2435412" lvl="3" indent="-422815" rtl="0">
              <a:spcBef>
                <a:spcPts val="0"/>
              </a:spcBef>
              <a:spcAft>
                <a:spcPts val="0"/>
              </a:spcAft>
              <a:buSzPts val="1400"/>
              <a:buChar char="●"/>
              <a:defRPr/>
            </a:lvl4pPr>
            <a:lvl5pPr marL="3044267" lvl="4" indent="-422815" rtl="0">
              <a:spcBef>
                <a:spcPts val="0"/>
              </a:spcBef>
              <a:spcAft>
                <a:spcPts val="0"/>
              </a:spcAft>
              <a:buSzPts val="1400"/>
              <a:buChar char="○"/>
              <a:defRPr/>
            </a:lvl5pPr>
            <a:lvl6pPr marL="3653119" lvl="5" indent="-422815" rtl="0">
              <a:spcBef>
                <a:spcPts val="0"/>
              </a:spcBef>
              <a:spcAft>
                <a:spcPts val="0"/>
              </a:spcAft>
              <a:buSzPts val="1400"/>
              <a:buChar char="■"/>
              <a:defRPr/>
            </a:lvl6pPr>
            <a:lvl7pPr marL="4261973" lvl="6" indent="-422815" rtl="0">
              <a:spcBef>
                <a:spcPts val="0"/>
              </a:spcBef>
              <a:spcAft>
                <a:spcPts val="0"/>
              </a:spcAft>
              <a:buSzPts val="1400"/>
              <a:buChar char="●"/>
              <a:defRPr/>
            </a:lvl7pPr>
            <a:lvl8pPr marL="4870826" lvl="7" indent="-422815" rtl="0">
              <a:spcBef>
                <a:spcPts val="0"/>
              </a:spcBef>
              <a:spcAft>
                <a:spcPts val="0"/>
              </a:spcAft>
              <a:buSzPts val="1400"/>
              <a:buChar char="○"/>
              <a:defRPr/>
            </a:lvl8pPr>
            <a:lvl9pPr marL="5479679" lvl="8" indent="-422815" rtl="0">
              <a:spcBef>
                <a:spcPts val="0"/>
              </a:spcBef>
              <a:spcAft>
                <a:spcPts val="0"/>
              </a:spcAft>
              <a:buSzPts val="1400"/>
              <a:buChar char="■"/>
              <a:defRPr/>
            </a:lvl9pPr>
          </a:lstStyle>
          <a:p>
            <a:pPr marL="0" indent="0">
              <a:spcBef>
                <a:spcPts val="200"/>
              </a:spcBef>
              <a:spcAft>
                <a:spcPts val="400"/>
              </a:spcAft>
              <a:buNone/>
            </a:pPr>
            <a:r>
              <a:rPr lang="en-GB" sz="1599" noProof="0">
                <a:latin typeface="Calibri" charset="0"/>
                <a:ea typeface="Calibri" charset="0"/>
                <a:cs typeface="Calibri" charset="0"/>
              </a:rPr>
              <a:t>TXT_ Calibri Regular 12 </a:t>
            </a:r>
            <a:r>
              <a:rPr lang="en-GB" sz="1599" noProof="0" err="1">
                <a:latin typeface="Calibri" charset="0"/>
                <a:ea typeface="Calibri" charset="0"/>
                <a:cs typeface="Calibri" charset="0"/>
              </a:rPr>
              <a:t>pt</a:t>
            </a:r>
            <a:r>
              <a:rPr lang="en-GB" sz="1599" noProof="0">
                <a:latin typeface="Calibri" charset="0"/>
                <a:ea typeface="Calibri" charset="0"/>
                <a:cs typeface="Calibri" charset="0"/>
              </a:rPr>
              <a:t>/14 </a:t>
            </a:r>
            <a:r>
              <a:rPr lang="en-GB" sz="1599" noProof="0" err="1">
                <a:latin typeface="Calibri" charset="0"/>
                <a:ea typeface="Calibri" charset="0"/>
                <a:cs typeface="Calibri" charset="0"/>
              </a:rPr>
              <a:t>pt</a:t>
            </a:r>
            <a:endParaRPr lang="en-GB" sz="1599" noProof="0">
              <a:latin typeface="Calibri" charset="0"/>
              <a:ea typeface="Calibri" charset="0"/>
              <a:cs typeface="Calibri" charset="0"/>
            </a:endParaRPr>
          </a:p>
        </p:txBody>
      </p:sp>
      <p:sp>
        <p:nvSpPr>
          <p:cNvPr id="13" name="Google Shape;93;p9"/>
          <p:cNvSpPr txBox="1">
            <a:spLocks noGrp="1"/>
          </p:cNvSpPr>
          <p:nvPr>
            <p:ph type="sldNum" idx="12"/>
          </p:nvPr>
        </p:nvSpPr>
        <p:spPr>
          <a:xfrm>
            <a:off x="6532700" y="6347331"/>
            <a:ext cx="5267200" cy="304824"/>
          </a:xfrm>
          <a:prstGeom prst="rect">
            <a:avLst/>
          </a:prstGeom>
        </p:spPr>
        <p:txBody>
          <a:bodyPr spcFirstLastPara="1" wrap="square" lIns="0" tIns="91425" rIns="0" bIns="0" anchor="b" anchorCtr="0">
            <a:noAutofit/>
          </a:bodyPr>
          <a:lstStyle>
            <a:lvl1pPr lvl="0" rtl="0">
              <a:buNone/>
              <a:defRPr sz="1065" b="0" i="0">
                <a:solidFill>
                  <a:srgbClr val="0098A9"/>
                </a:solidFill>
                <a:latin typeface="Calibri" charset="0"/>
                <a:ea typeface="Calibri" charset="0"/>
                <a:cs typeface="Calibri" charset="0"/>
                <a:sym typeface="Montserrat Medium"/>
              </a:defRPr>
            </a:lvl1pPr>
            <a:lvl2pPr lvl="1" rtl="0">
              <a:buNone/>
              <a:defRPr sz="1065">
                <a:solidFill>
                  <a:srgbClr val="0098A9"/>
                </a:solidFill>
                <a:latin typeface="Montserrat Medium"/>
                <a:ea typeface="Montserrat Medium"/>
                <a:cs typeface="Montserrat Medium"/>
                <a:sym typeface="Montserrat Medium"/>
              </a:defRPr>
            </a:lvl2pPr>
            <a:lvl3pPr lvl="2" rtl="0">
              <a:buNone/>
              <a:defRPr sz="1065">
                <a:solidFill>
                  <a:srgbClr val="0098A9"/>
                </a:solidFill>
                <a:latin typeface="Montserrat Medium"/>
                <a:ea typeface="Montserrat Medium"/>
                <a:cs typeface="Montserrat Medium"/>
                <a:sym typeface="Montserrat Medium"/>
              </a:defRPr>
            </a:lvl3pPr>
            <a:lvl4pPr lvl="3" rtl="0">
              <a:buNone/>
              <a:defRPr sz="1065">
                <a:solidFill>
                  <a:srgbClr val="0098A9"/>
                </a:solidFill>
                <a:latin typeface="Montserrat Medium"/>
                <a:ea typeface="Montserrat Medium"/>
                <a:cs typeface="Montserrat Medium"/>
                <a:sym typeface="Montserrat Medium"/>
              </a:defRPr>
            </a:lvl4pPr>
            <a:lvl5pPr lvl="4" rtl="0">
              <a:buNone/>
              <a:defRPr sz="1065">
                <a:solidFill>
                  <a:srgbClr val="0098A9"/>
                </a:solidFill>
                <a:latin typeface="Montserrat Medium"/>
                <a:ea typeface="Montserrat Medium"/>
                <a:cs typeface="Montserrat Medium"/>
                <a:sym typeface="Montserrat Medium"/>
              </a:defRPr>
            </a:lvl5pPr>
            <a:lvl6pPr lvl="5" rtl="0">
              <a:buNone/>
              <a:defRPr sz="1065">
                <a:solidFill>
                  <a:srgbClr val="0098A9"/>
                </a:solidFill>
                <a:latin typeface="Montserrat Medium"/>
                <a:ea typeface="Montserrat Medium"/>
                <a:cs typeface="Montserrat Medium"/>
                <a:sym typeface="Montserrat Medium"/>
              </a:defRPr>
            </a:lvl6pPr>
            <a:lvl7pPr lvl="6" rtl="0">
              <a:buNone/>
              <a:defRPr sz="1065">
                <a:solidFill>
                  <a:srgbClr val="0098A9"/>
                </a:solidFill>
                <a:latin typeface="Montserrat Medium"/>
                <a:ea typeface="Montserrat Medium"/>
                <a:cs typeface="Montserrat Medium"/>
                <a:sym typeface="Montserrat Medium"/>
              </a:defRPr>
            </a:lvl7pPr>
            <a:lvl8pPr lvl="7" rtl="0">
              <a:buNone/>
              <a:defRPr sz="1065">
                <a:solidFill>
                  <a:srgbClr val="0098A9"/>
                </a:solidFill>
                <a:latin typeface="Montserrat Medium"/>
                <a:ea typeface="Montserrat Medium"/>
                <a:cs typeface="Montserrat Medium"/>
                <a:sym typeface="Montserrat Medium"/>
              </a:defRPr>
            </a:lvl8pPr>
            <a:lvl9pPr lvl="8" rtl="0">
              <a:buNone/>
              <a:defRPr sz="1065">
                <a:solidFill>
                  <a:srgbClr val="0098A9"/>
                </a:solidFill>
                <a:latin typeface="Montserrat Medium"/>
                <a:ea typeface="Montserrat Medium"/>
                <a:cs typeface="Montserrat Medium"/>
                <a:sym typeface="Montserrat Medium"/>
              </a:defRPr>
            </a:lvl9pPr>
          </a:lstStyle>
          <a:p>
            <a:fld id="{00000000-1234-1234-1234-123412341234}" type="slidenum">
              <a:rPr lang="en-GB" noProof="0" smtClean="0"/>
              <a:pPr/>
              <a:t>‹#›</a:t>
            </a:fld>
            <a:endParaRPr lang="en-GB" noProof="0"/>
          </a:p>
        </p:txBody>
      </p:sp>
      <p:pic>
        <p:nvPicPr>
          <p:cNvPr id="14" name="Google Shape;94;p9"/>
          <p:cNvPicPr preferRelativeResize="0"/>
          <p:nvPr userDrawn="1"/>
        </p:nvPicPr>
        <p:blipFill>
          <a:blip r:embed="rId2">
            <a:alphaModFix/>
          </a:blip>
          <a:stretch>
            <a:fillRect/>
          </a:stretch>
        </p:blipFill>
        <p:spPr>
          <a:xfrm>
            <a:off x="478334" y="6312391"/>
            <a:ext cx="1091333" cy="363319"/>
          </a:xfrm>
          <a:prstGeom prst="rect">
            <a:avLst/>
          </a:prstGeom>
          <a:noFill/>
          <a:ln>
            <a:noFill/>
          </a:ln>
        </p:spPr>
      </p:pic>
      <p:sp>
        <p:nvSpPr>
          <p:cNvPr id="16" name="Marcador de imagen 15"/>
          <p:cNvSpPr>
            <a:spLocks noGrp="1"/>
          </p:cNvSpPr>
          <p:nvPr>
            <p:ph type="pic" sz="quarter" idx="13" hasCustomPrompt="1"/>
          </p:nvPr>
        </p:nvSpPr>
        <p:spPr>
          <a:xfrm>
            <a:off x="6032500" y="1488297"/>
            <a:ext cx="5767917" cy="4667837"/>
          </a:xfrm>
          <a:prstGeom prst="rect">
            <a:avLst/>
          </a:prstGeom>
        </p:spPr>
        <p:txBody>
          <a:bodyPr anchor="ctr"/>
          <a:lstStyle>
            <a:lvl1pPr algn="ctr">
              <a:defRPr/>
            </a:lvl1pPr>
          </a:lstStyle>
          <a:p>
            <a:r>
              <a:rPr lang="en-GB" noProof="0"/>
              <a:t> Click for Insert photo</a:t>
            </a:r>
          </a:p>
        </p:txBody>
      </p:sp>
    </p:spTree>
    <p:extLst>
      <p:ext uri="{BB962C8B-B14F-4D97-AF65-F5344CB8AC3E}">
        <p14:creationId xmlns:p14="http://schemas.microsoft.com/office/powerpoint/2010/main" val="36619258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ver" type="obj">
  <p:cSld name="Cover">
    <p:spTree>
      <p:nvGrpSpPr>
        <p:cNvPr id="1" name="Shape 7"/>
        <p:cNvGrpSpPr/>
        <p:nvPr/>
      </p:nvGrpSpPr>
      <p:grpSpPr>
        <a:xfrm>
          <a:off x="0" y="0"/>
          <a:ext cx="0" cy="0"/>
          <a:chOff x="0" y="0"/>
          <a:chExt cx="0" cy="0"/>
        </a:xfrm>
      </p:grpSpPr>
      <p:sp>
        <p:nvSpPr>
          <p:cNvPr id="8" name="Google Shape;8;p2"/>
          <p:cNvSpPr/>
          <p:nvPr/>
        </p:nvSpPr>
        <p:spPr>
          <a:xfrm>
            <a:off x="0" y="0"/>
            <a:ext cx="12192000" cy="6851235"/>
          </a:xfrm>
          <a:custGeom>
            <a:avLst/>
            <a:gdLst/>
            <a:ahLst/>
            <a:cxnLst/>
            <a:rect l="l" t="t" r="r" b="b"/>
            <a:pathLst>
              <a:path w="9144000" h="5144770" extrusionOk="0">
                <a:moveTo>
                  <a:pt x="0" y="5144401"/>
                </a:moveTo>
                <a:lnTo>
                  <a:pt x="9144000" y="5144401"/>
                </a:lnTo>
                <a:lnTo>
                  <a:pt x="9144000" y="0"/>
                </a:lnTo>
                <a:lnTo>
                  <a:pt x="0" y="0"/>
                </a:lnTo>
                <a:lnTo>
                  <a:pt x="0" y="5144401"/>
                </a:lnTo>
                <a:close/>
              </a:path>
            </a:pathLst>
          </a:custGeom>
          <a:solidFill>
            <a:srgbClr val="0098A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9" name="Google Shape;9;p2"/>
          <p:cNvSpPr/>
          <p:nvPr/>
        </p:nvSpPr>
        <p:spPr>
          <a:xfrm>
            <a:off x="844705" y="588641"/>
            <a:ext cx="10502593" cy="4606393"/>
          </a:xfrm>
          <a:custGeom>
            <a:avLst/>
            <a:gdLst/>
            <a:ahLst/>
            <a:cxnLst/>
            <a:rect l="l" t="t" r="r" b="b"/>
            <a:pathLst>
              <a:path w="6106159" h="2900679" extrusionOk="0">
                <a:moveTo>
                  <a:pt x="2643060" y="0"/>
                </a:moveTo>
                <a:lnTo>
                  <a:pt x="0" y="0"/>
                </a:lnTo>
                <a:lnTo>
                  <a:pt x="0" y="2900553"/>
                </a:lnTo>
                <a:lnTo>
                  <a:pt x="6105601" y="2900553"/>
                </a:lnTo>
                <a:lnTo>
                  <a:pt x="6105601" y="0"/>
                </a:lnTo>
                <a:lnTo>
                  <a:pt x="2643060" y="0"/>
                </a:lnTo>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10" name="Google Shape;10;p2"/>
          <p:cNvSpPr txBox="1">
            <a:spLocks noGrp="1"/>
          </p:cNvSpPr>
          <p:nvPr>
            <p:ph type="title" hasCustomPrompt="1"/>
          </p:nvPr>
        </p:nvSpPr>
        <p:spPr>
          <a:xfrm>
            <a:off x="1519400" y="999966"/>
            <a:ext cx="9153200" cy="2735423"/>
          </a:xfrm>
          <a:prstGeom prst="rect">
            <a:avLst/>
          </a:prstGeom>
          <a:noFill/>
          <a:ln>
            <a:noFill/>
          </a:ln>
        </p:spPr>
        <p:txBody>
          <a:bodyPr spcFirstLastPara="1" wrap="square" lIns="0" tIns="0" rIns="0" bIns="0" anchor="t" anchorCtr="0">
            <a:noAutofit/>
          </a:bodyPr>
          <a:lstStyle>
            <a:lvl1pPr lvl="0" algn="ctr" rtl="0">
              <a:spcBef>
                <a:spcPts val="0"/>
              </a:spcBef>
              <a:spcAft>
                <a:spcPts val="0"/>
              </a:spcAft>
              <a:buClr>
                <a:srgbClr val="FFFFFF"/>
              </a:buClr>
              <a:buSzPts val="4700"/>
              <a:buFont typeface="Montserrat"/>
              <a:buNone/>
              <a:defRPr sz="6259" b="1" i="0" baseline="0">
                <a:solidFill>
                  <a:srgbClr val="FFFFFF"/>
                </a:solidFill>
                <a:latin typeface="Calibri" charset="0"/>
                <a:ea typeface="Calibri" charset="0"/>
                <a:cs typeface="Calibri" charset="0"/>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GB" noProof="0"/>
              <a:t>COVER TIT </a:t>
            </a:r>
            <a:br>
              <a:rPr lang="en-GB" noProof="0"/>
            </a:br>
            <a:r>
              <a:rPr lang="en-GB" noProof="0"/>
              <a:t>Calibri Bold_47 </a:t>
            </a:r>
            <a:r>
              <a:rPr lang="en-GB" noProof="0" err="1"/>
              <a:t>pt</a:t>
            </a:r>
            <a:endParaRPr lang="en-GB" noProof="0"/>
          </a:p>
        </p:txBody>
      </p:sp>
      <p:sp>
        <p:nvSpPr>
          <p:cNvPr id="11" name="Google Shape;11;p2"/>
          <p:cNvSpPr txBox="1">
            <a:spLocks noGrp="1"/>
          </p:cNvSpPr>
          <p:nvPr>
            <p:ph type="subTitle" idx="1" hasCustomPrompt="1"/>
          </p:nvPr>
        </p:nvSpPr>
        <p:spPr>
          <a:xfrm>
            <a:off x="844600" y="4094811"/>
            <a:ext cx="10502800" cy="819788"/>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FFFFFF"/>
              </a:buClr>
              <a:buSzPts val="1500"/>
              <a:buFont typeface="Montserrat Medium"/>
              <a:buNone/>
              <a:defRPr sz="1997" b="1" i="0">
                <a:solidFill>
                  <a:srgbClr val="FFFFFF"/>
                </a:solidFill>
                <a:latin typeface="Calibri" charset="0"/>
                <a:ea typeface="Calibri" charset="0"/>
                <a:cs typeface="Calibri" charset="0"/>
                <a:sym typeface="Montserrat Medium"/>
              </a:defRPr>
            </a:lvl1pPr>
            <a:lvl2pPr lvl="1"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2pPr>
            <a:lvl3pPr lvl="2"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3pPr>
            <a:lvl4pPr lvl="3"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4pPr>
            <a:lvl5pPr lvl="4"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5pPr>
            <a:lvl6pPr lvl="5"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6pPr>
            <a:lvl7pPr lvl="6"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7pPr>
            <a:lvl8pPr lvl="7"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8pPr>
            <a:lvl9pPr lvl="8" algn="ctr">
              <a:spcBef>
                <a:spcPts val="0"/>
              </a:spcBef>
              <a:spcAft>
                <a:spcPts val="0"/>
              </a:spcAft>
              <a:buClr>
                <a:srgbClr val="FFFFFF"/>
              </a:buClr>
              <a:buSzPts val="1400"/>
              <a:buFont typeface="Calibri"/>
              <a:buNone/>
              <a:defRPr>
                <a:solidFill>
                  <a:srgbClr val="FFFFFF"/>
                </a:solidFill>
                <a:latin typeface="Calibri"/>
                <a:ea typeface="Calibri"/>
                <a:cs typeface="Calibri"/>
                <a:sym typeface="Calibri"/>
              </a:defRPr>
            </a:lvl9pPr>
          </a:lstStyle>
          <a:p>
            <a:r>
              <a:rPr lang="en-GB" noProof="0"/>
              <a:t>Name/ Data/ Calibri Bold 15 </a:t>
            </a:r>
            <a:r>
              <a:rPr lang="en-GB" noProof="0" err="1"/>
              <a:t>pt</a:t>
            </a:r>
            <a:endParaRPr lang="en-GB" noProof="0"/>
          </a:p>
        </p:txBody>
      </p:sp>
      <p:pic>
        <p:nvPicPr>
          <p:cNvPr id="12" name="Google Shape;12;p2"/>
          <p:cNvPicPr preferRelativeResize="0"/>
          <p:nvPr/>
        </p:nvPicPr>
        <p:blipFill>
          <a:blip r:embed="rId2">
            <a:alphaModFix/>
          </a:blip>
          <a:stretch>
            <a:fillRect/>
          </a:stretch>
        </p:blipFill>
        <p:spPr>
          <a:xfrm>
            <a:off x="4918869" y="5563266"/>
            <a:ext cx="2354265" cy="662316"/>
          </a:xfrm>
          <a:prstGeom prst="rect">
            <a:avLst/>
          </a:prstGeom>
          <a:noFill/>
          <a:ln>
            <a:noFill/>
          </a:ln>
        </p:spPr>
      </p:pic>
    </p:spTree>
    <p:extLst>
      <p:ext uri="{BB962C8B-B14F-4D97-AF65-F5344CB8AC3E}">
        <p14:creationId xmlns:p14="http://schemas.microsoft.com/office/powerpoint/2010/main" val="795398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XT Content Turquesa">
  <p:cSld name="TXT Content Turquesa">
    <p:spTree>
      <p:nvGrpSpPr>
        <p:cNvPr id="1" name="Shape 84"/>
        <p:cNvGrpSpPr/>
        <p:nvPr/>
      </p:nvGrpSpPr>
      <p:grpSpPr>
        <a:xfrm>
          <a:off x="0" y="0"/>
          <a:ext cx="0" cy="0"/>
          <a:chOff x="0" y="0"/>
          <a:chExt cx="0" cy="0"/>
        </a:xfrm>
      </p:grpSpPr>
      <p:grpSp>
        <p:nvGrpSpPr>
          <p:cNvPr id="85" name="Google Shape;85;p9"/>
          <p:cNvGrpSpPr/>
          <p:nvPr/>
        </p:nvGrpSpPr>
        <p:grpSpPr>
          <a:xfrm>
            <a:off x="478351" y="478369"/>
            <a:ext cx="62652" cy="445255"/>
            <a:chOff x="358762" y="359219"/>
            <a:chExt cx="46989" cy="334353"/>
          </a:xfrm>
        </p:grpSpPr>
        <p:sp>
          <p:nvSpPr>
            <p:cNvPr id="86" name="Google Shape;86;p9"/>
            <p:cNvSpPr/>
            <p:nvPr/>
          </p:nvSpPr>
          <p:spPr>
            <a:xfrm>
              <a:off x="358762" y="359219"/>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401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7" name="Google Shape;87;p9"/>
            <p:cNvSpPr/>
            <p:nvPr/>
          </p:nvSpPr>
          <p:spPr>
            <a:xfrm>
              <a:off x="358762" y="429793"/>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EF7D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8" name="Google Shape;88;p9"/>
            <p:cNvSpPr/>
            <p:nvPr/>
          </p:nvSpPr>
          <p:spPr>
            <a:xfrm>
              <a:off x="358762" y="500354"/>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CDD5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89" name="Google Shape;89;p9"/>
            <p:cNvSpPr/>
            <p:nvPr/>
          </p:nvSpPr>
          <p:spPr>
            <a:xfrm>
              <a:off x="358762" y="570928"/>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36BCE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sp>
          <p:nvSpPr>
            <p:cNvPr id="90" name="Google Shape;90;p9"/>
            <p:cNvSpPr/>
            <p:nvPr/>
          </p:nvSpPr>
          <p:spPr>
            <a:xfrm>
              <a:off x="358762" y="641502"/>
              <a:ext cx="46989" cy="52070"/>
            </a:xfrm>
            <a:custGeom>
              <a:avLst/>
              <a:gdLst/>
              <a:ahLst/>
              <a:cxnLst/>
              <a:rect l="l" t="t" r="r" b="b"/>
              <a:pathLst>
                <a:path w="46989" h="52070" extrusionOk="0">
                  <a:moveTo>
                    <a:pt x="46570" y="51498"/>
                  </a:moveTo>
                  <a:lnTo>
                    <a:pt x="0" y="51498"/>
                  </a:lnTo>
                  <a:lnTo>
                    <a:pt x="0" y="0"/>
                  </a:lnTo>
                  <a:lnTo>
                    <a:pt x="46570" y="0"/>
                  </a:lnTo>
                  <a:lnTo>
                    <a:pt x="46570" y="51498"/>
                  </a:lnTo>
                  <a:close/>
                </a:path>
              </a:pathLst>
            </a:custGeom>
            <a:solidFill>
              <a:srgbClr val="00579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solidFill>
                  <a:schemeClr val="dk1"/>
                </a:solidFill>
                <a:latin typeface="Calibri"/>
                <a:ea typeface="Calibri"/>
                <a:cs typeface="Calibri"/>
                <a:sym typeface="Calibri"/>
              </a:endParaRPr>
            </a:p>
          </p:txBody>
        </p:sp>
      </p:grpSp>
      <p:sp>
        <p:nvSpPr>
          <p:cNvPr id="91" name="Google Shape;91;p9"/>
          <p:cNvSpPr txBox="1">
            <a:spLocks noGrp="1"/>
          </p:cNvSpPr>
          <p:nvPr>
            <p:ph type="title" hasCustomPrompt="1"/>
          </p:nvPr>
        </p:nvSpPr>
        <p:spPr>
          <a:xfrm>
            <a:off x="683867" y="478376"/>
            <a:ext cx="11116000" cy="762659"/>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0098A9"/>
              </a:buClr>
              <a:buSzPts val="2700"/>
              <a:buFont typeface="Montserrat"/>
              <a:buNone/>
              <a:defRPr sz="3596" b="1" i="0">
                <a:solidFill>
                  <a:srgbClr val="0098A9"/>
                </a:solidFill>
                <a:latin typeface="Calibri" charset="0"/>
                <a:ea typeface="Calibri" charset="0"/>
                <a:cs typeface="Calibri" charset="0"/>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r>
              <a:rPr lang="en-GB" noProof="0" err="1"/>
              <a:t>TIT_Calibri</a:t>
            </a:r>
            <a:r>
              <a:rPr lang="en-GB" noProof="0"/>
              <a:t> Bold 27pt</a:t>
            </a:r>
          </a:p>
        </p:txBody>
      </p:sp>
      <p:sp>
        <p:nvSpPr>
          <p:cNvPr id="92" name="Google Shape;92;p9"/>
          <p:cNvSpPr txBox="1">
            <a:spLocks noGrp="1"/>
          </p:cNvSpPr>
          <p:nvPr>
            <p:ph type="body" idx="1" hasCustomPrompt="1"/>
          </p:nvPr>
        </p:nvSpPr>
        <p:spPr>
          <a:xfrm>
            <a:off x="683867" y="1434176"/>
            <a:ext cx="11116000" cy="4721424"/>
          </a:xfrm>
          <a:prstGeom prst="rect">
            <a:avLst/>
          </a:prstGeom>
          <a:noFill/>
          <a:ln>
            <a:noFill/>
          </a:ln>
        </p:spPr>
        <p:txBody>
          <a:bodyPr spcFirstLastPara="1" wrap="square" lIns="0" tIns="0" rIns="0" bIns="0" anchor="t" anchorCtr="0">
            <a:noAutofit/>
          </a:bodyPr>
          <a:lstStyle>
            <a:lvl1pPr marL="0" marR="0" lvl="0" indent="0" algn="l" defTabSz="1217707" rtl="0" eaLnBrk="1" fontAlgn="auto" latinLnBrk="0" hangingPunct="1">
              <a:lnSpc>
                <a:spcPct val="100000"/>
              </a:lnSpc>
              <a:spcBef>
                <a:spcPts val="267"/>
              </a:spcBef>
              <a:spcAft>
                <a:spcPts val="533"/>
              </a:spcAft>
              <a:buClr>
                <a:srgbClr val="000000"/>
              </a:buClr>
              <a:buSzPts val="1400"/>
              <a:buFont typeface="Arial"/>
              <a:buNone/>
              <a:tabLst/>
              <a:defRPr b="0" i="0" baseline="0">
                <a:latin typeface="Calibri" charset="0"/>
                <a:ea typeface="Calibri" charset="0"/>
                <a:cs typeface="Calibri" charset="0"/>
              </a:defRPr>
            </a:lvl1pPr>
            <a:lvl2pPr marL="1217707" lvl="1" indent="-422815" rtl="0">
              <a:spcBef>
                <a:spcPts val="0"/>
              </a:spcBef>
              <a:spcAft>
                <a:spcPts val="0"/>
              </a:spcAft>
              <a:buSzPts val="1400"/>
              <a:buChar char="○"/>
              <a:defRPr/>
            </a:lvl2pPr>
            <a:lvl3pPr marL="1826560" lvl="2" indent="-422815" rtl="0">
              <a:spcBef>
                <a:spcPts val="0"/>
              </a:spcBef>
              <a:spcAft>
                <a:spcPts val="0"/>
              </a:spcAft>
              <a:buSzPts val="1400"/>
              <a:buChar char="■"/>
              <a:defRPr/>
            </a:lvl3pPr>
            <a:lvl4pPr marL="2435412" lvl="3" indent="-422815" rtl="0">
              <a:spcBef>
                <a:spcPts val="0"/>
              </a:spcBef>
              <a:spcAft>
                <a:spcPts val="0"/>
              </a:spcAft>
              <a:buSzPts val="1400"/>
              <a:buChar char="●"/>
              <a:defRPr/>
            </a:lvl4pPr>
            <a:lvl5pPr marL="3044267" lvl="4" indent="-422815" rtl="0">
              <a:spcBef>
                <a:spcPts val="0"/>
              </a:spcBef>
              <a:spcAft>
                <a:spcPts val="0"/>
              </a:spcAft>
              <a:buSzPts val="1400"/>
              <a:buChar char="○"/>
              <a:defRPr/>
            </a:lvl5pPr>
            <a:lvl6pPr marL="3653119" lvl="5" indent="-422815" rtl="0">
              <a:spcBef>
                <a:spcPts val="0"/>
              </a:spcBef>
              <a:spcAft>
                <a:spcPts val="0"/>
              </a:spcAft>
              <a:buSzPts val="1400"/>
              <a:buChar char="■"/>
              <a:defRPr/>
            </a:lvl6pPr>
            <a:lvl7pPr marL="4261973" lvl="6" indent="-422815" rtl="0">
              <a:spcBef>
                <a:spcPts val="0"/>
              </a:spcBef>
              <a:spcAft>
                <a:spcPts val="0"/>
              </a:spcAft>
              <a:buSzPts val="1400"/>
              <a:buChar char="●"/>
              <a:defRPr/>
            </a:lvl7pPr>
            <a:lvl8pPr marL="4870826" lvl="7" indent="-422815" rtl="0">
              <a:spcBef>
                <a:spcPts val="0"/>
              </a:spcBef>
              <a:spcAft>
                <a:spcPts val="0"/>
              </a:spcAft>
              <a:buSzPts val="1400"/>
              <a:buChar char="○"/>
              <a:defRPr/>
            </a:lvl8pPr>
            <a:lvl9pPr marL="5479679" lvl="8" indent="-422815" rtl="0">
              <a:spcBef>
                <a:spcPts val="0"/>
              </a:spcBef>
              <a:spcAft>
                <a:spcPts val="0"/>
              </a:spcAft>
              <a:buSzPts val="1400"/>
              <a:buChar char="■"/>
              <a:defRPr/>
            </a:lvl9pPr>
          </a:lstStyle>
          <a:p>
            <a:r>
              <a:rPr lang="en-GB" noProof="0"/>
              <a:t>TEXT_ 14 </a:t>
            </a:r>
            <a:r>
              <a:rPr lang="en-GB" noProof="0" err="1"/>
              <a:t>pt</a:t>
            </a:r>
            <a:endParaRPr lang="en-GB" noProof="0"/>
          </a:p>
          <a:p>
            <a:endParaRPr lang="en-GB" noProof="0"/>
          </a:p>
        </p:txBody>
      </p:sp>
      <p:sp>
        <p:nvSpPr>
          <p:cNvPr id="93" name="Google Shape;93;p9"/>
          <p:cNvSpPr txBox="1">
            <a:spLocks noGrp="1"/>
          </p:cNvSpPr>
          <p:nvPr>
            <p:ph type="sldNum" idx="12"/>
          </p:nvPr>
        </p:nvSpPr>
        <p:spPr>
          <a:xfrm>
            <a:off x="6532700" y="6347331"/>
            <a:ext cx="5267200" cy="304824"/>
          </a:xfrm>
          <a:prstGeom prst="rect">
            <a:avLst/>
          </a:prstGeom>
        </p:spPr>
        <p:txBody>
          <a:bodyPr spcFirstLastPara="1" wrap="square" lIns="0" tIns="91425" rIns="0" bIns="0" anchor="b" anchorCtr="0">
            <a:noAutofit/>
          </a:bodyPr>
          <a:lstStyle>
            <a:lvl1pPr lvl="0" rtl="0">
              <a:buNone/>
              <a:defRPr sz="1065" b="0" i="0">
                <a:solidFill>
                  <a:srgbClr val="0098A9"/>
                </a:solidFill>
                <a:latin typeface="Calibri" charset="0"/>
                <a:ea typeface="Calibri" charset="0"/>
                <a:cs typeface="Calibri" charset="0"/>
                <a:sym typeface="Montserrat Medium"/>
              </a:defRPr>
            </a:lvl1pPr>
            <a:lvl2pPr lvl="1" rtl="0">
              <a:buNone/>
              <a:defRPr sz="1065">
                <a:solidFill>
                  <a:srgbClr val="0098A9"/>
                </a:solidFill>
                <a:latin typeface="Montserrat Medium"/>
                <a:ea typeface="Montserrat Medium"/>
                <a:cs typeface="Montserrat Medium"/>
                <a:sym typeface="Montserrat Medium"/>
              </a:defRPr>
            </a:lvl2pPr>
            <a:lvl3pPr lvl="2" rtl="0">
              <a:buNone/>
              <a:defRPr sz="1065">
                <a:solidFill>
                  <a:srgbClr val="0098A9"/>
                </a:solidFill>
                <a:latin typeface="Montserrat Medium"/>
                <a:ea typeface="Montserrat Medium"/>
                <a:cs typeface="Montserrat Medium"/>
                <a:sym typeface="Montserrat Medium"/>
              </a:defRPr>
            </a:lvl3pPr>
            <a:lvl4pPr lvl="3" rtl="0">
              <a:buNone/>
              <a:defRPr sz="1065">
                <a:solidFill>
                  <a:srgbClr val="0098A9"/>
                </a:solidFill>
                <a:latin typeface="Montserrat Medium"/>
                <a:ea typeface="Montserrat Medium"/>
                <a:cs typeface="Montserrat Medium"/>
                <a:sym typeface="Montserrat Medium"/>
              </a:defRPr>
            </a:lvl4pPr>
            <a:lvl5pPr lvl="4" rtl="0">
              <a:buNone/>
              <a:defRPr sz="1065">
                <a:solidFill>
                  <a:srgbClr val="0098A9"/>
                </a:solidFill>
                <a:latin typeface="Montserrat Medium"/>
                <a:ea typeface="Montserrat Medium"/>
                <a:cs typeface="Montserrat Medium"/>
                <a:sym typeface="Montserrat Medium"/>
              </a:defRPr>
            </a:lvl5pPr>
            <a:lvl6pPr lvl="5" rtl="0">
              <a:buNone/>
              <a:defRPr sz="1065">
                <a:solidFill>
                  <a:srgbClr val="0098A9"/>
                </a:solidFill>
                <a:latin typeface="Montserrat Medium"/>
                <a:ea typeface="Montserrat Medium"/>
                <a:cs typeface="Montserrat Medium"/>
                <a:sym typeface="Montserrat Medium"/>
              </a:defRPr>
            </a:lvl6pPr>
            <a:lvl7pPr lvl="6" rtl="0">
              <a:buNone/>
              <a:defRPr sz="1065">
                <a:solidFill>
                  <a:srgbClr val="0098A9"/>
                </a:solidFill>
                <a:latin typeface="Montserrat Medium"/>
                <a:ea typeface="Montserrat Medium"/>
                <a:cs typeface="Montserrat Medium"/>
                <a:sym typeface="Montserrat Medium"/>
              </a:defRPr>
            </a:lvl7pPr>
            <a:lvl8pPr lvl="7" rtl="0">
              <a:buNone/>
              <a:defRPr sz="1065">
                <a:solidFill>
                  <a:srgbClr val="0098A9"/>
                </a:solidFill>
                <a:latin typeface="Montserrat Medium"/>
                <a:ea typeface="Montserrat Medium"/>
                <a:cs typeface="Montserrat Medium"/>
                <a:sym typeface="Montserrat Medium"/>
              </a:defRPr>
            </a:lvl8pPr>
            <a:lvl9pPr lvl="8" rtl="0">
              <a:buNone/>
              <a:defRPr sz="1065">
                <a:solidFill>
                  <a:srgbClr val="0098A9"/>
                </a:solidFill>
                <a:latin typeface="Montserrat Medium"/>
                <a:ea typeface="Montserrat Medium"/>
                <a:cs typeface="Montserrat Medium"/>
                <a:sym typeface="Montserrat Medium"/>
              </a:defRPr>
            </a:lvl9pPr>
          </a:lstStyle>
          <a:p>
            <a:fld id="{00000000-1234-1234-1234-123412341234}" type="slidenum">
              <a:rPr lang="en-GB" noProof="0" smtClean="0"/>
              <a:pPr/>
              <a:t>‹#›</a:t>
            </a:fld>
            <a:endParaRPr lang="en-GB" noProof="0"/>
          </a:p>
        </p:txBody>
      </p:sp>
      <p:pic>
        <p:nvPicPr>
          <p:cNvPr id="94" name="Google Shape;94;p9"/>
          <p:cNvPicPr preferRelativeResize="0"/>
          <p:nvPr/>
        </p:nvPicPr>
        <p:blipFill>
          <a:blip r:embed="rId2">
            <a:alphaModFix/>
          </a:blip>
          <a:stretch>
            <a:fillRect/>
          </a:stretch>
        </p:blipFill>
        <p:spPr>
          <a:xfrm>
            <a:off x="478334" y="6312391"/>
            <a:ext cx="1091333" cy="363319"/>
          </a:xfrm>
          <a:prstGeom prst="rect">
            <a:avLst/>
          </a:prstGeom>
          <a:noFill/>
          <a:ln>
            <a:noFill/>
          </a:ln>
        </p:spPr>
      </p:pic>
    </p:spTree>
    <p:extLst>
      <p:ext uri="{BB962C8B-B14F-4D97-AF65-F5344CB8AC3E}">
        <p14:creationId xmlns:p14="http://schemas.microsoft.com/office/powerpoint/2010/main" val="1009658795"/>
      </p:ext>
    </p:extLst>
  </p:cSld>
  <p:clrMapOvr>
    <a:masterClrMapping/>
  </p:clrMapOvr>
  <p:extLst>
    <p:ext uri="{DCECCB84-F9BA-43D5-87BE-67443E8EF086}">
      <p15:sldGuideLst xmlns:p15="http://schemas.microsoft.com/office/powerpoint/2012/main">
        <p15:guide id="1" pos="323">
          <p15:clr>
            <a:srgbClr val="FA7B17"/>
          </p15:clr>
        </p15:guide>
        <p15:guide id="2" pos="5575">
          <p15:clr>
            <a:srgbClr val="FA7B17"/>
          </p15:clr>
        </p15:guide>
        <p15:guide id="3" orient="horz" pos="2952">
          <p15:clr>
            <a:srgbClr val="FA7B17"/>
          </p15:clr>
        </p15:guide>
        <p15:guide id="4" pos="226">
          <p15:clr>
            <a:srgbClr val="FA7B17"/>
          </p15:clr>
        </p15:guide>
        <p15:guide id="5" orient="horz" pos="226">
          <p15:clr>
            <a:srgbClr val="FA7B17"/>
          </p15:clr>
        </p15:guide>
        <p15:guide id="6" orient="horz" pos="437">
          <p15:clr>
            <a:srgbClr val="FA7B17"/>
          </p15:clr>
        </p15:guide>
        <p15:guide id="7" orient="horz" pos="3147">
          <p15:clr>
            <a:srgbClr val="FA7B17"/>
          </p15:clr>
        </p15:guide>
        <p15:guide id="8" orient="horz" pos="3002">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hanks">
  <p:cSld name="Thanks">
    <p:bg>
      <p:bgPr>
        <a:solidFill>
          <a:schemeClr val="lt1"/>
        </a:solidFill>
        <a:effectLst/>
      </p:bgPr>
    </p:bg>
    <p:spTree>
      <p:nvGrpSpPr>
        <p:cNvPr id="1" name="Shape 132"/>
        <p:cNvGrpSpPr/>
        <p:nvPr/>
      </p:nvGrpSpPr>
      <p:grpSpPr>
        <a:xfrm>
          <a:off x="0" y="0"/>
          <a:ext cx="0" cy="0"/>
          <a:chOff x="0" y="0"/>
          <a:chExt cx="0" cy="0"/>
        </a:xfrm>
      </p:grpSpPr>
      <p:sp>
        <p:nvSpPr>
          <p:cNvPr id="133" name="Google Shape;133;p13"/>
          <p:cNvSpPr/>
          <p:nvPr/>
        </p:nvSpPr>
        <p:spPr>
          <a:xfrm>
            <a:off x="0" y="2754194"/>
            <a:ext cx="12192000" cy="4102116"/>
          </a:xfrm>
          <a:custGeom>
            <a:avLst/>
            <a:gdLst/>
            <a:ahLst/>
            <a:cxnLst/>
            <a:rect l="l" t="t" r="r" b="b"/>
            <a:pathLst>
              <a:path w="9144000" h="3080385" extrusionOk="0">
                <a:moveTo>
                  <a:pt x="0" y="3079800"/>
                </a:moveTo>
                <a:lnTo>
                  <a:pt x="9144000" y="3079800"/>
                </a:lnTo>
                <a:lnTo>
                  <a:pt x="9144000" y="0"/>
                </a:lnTo>
                <a:lnTo>
                  <a:pt x="0" y="0"/>
                </a:lnTo>
                <a:lnTo>
                  <a:pt x="0" y="3079800"/>
                </a:lnTo>
                <a:close/>
              </a:path>
            </a:pathLst>
          </a:custGeom>
          <a:solidFill>
            <a:srgbClr val="0098A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397"/>
          </a:p>
        </p:txBody>
      </p:sp>
      <p:sp>
        <p:nvSpPr>
          <p:cNvPr id="134" name="Google Shape;134;p13"/>
          <p:cNvSpPr txBox="1"/>
          <p:nvPr/>
        </p:nvSpPr>
        <p:spPr>
          <a:xfrm>
            <a:off x="511067" y="3197986"/>
            <a:ext cx="8404800" cy="1150313"/>
          </a:xfrm>
          <a:prstGeom prst="rect">
            <a:avLst/>
          </a:prstGeom>
          <a:noFill/>
          <a:ln>
            <a:noFill/>
          </a:ln>
        </p:spPr>
        <p:txBody>
          <a:bodyPr spcFirstLastPara="1" wrap="square" lIns="0" tIns="16047" rIns="0" bIns="0" anchor="t" anchorCtr="0">
            <a:noAutofit/>
          </a:bodyPr>
          <a:lstStyle/>
          <a:p>
            <a:pPr marL="16913" marR="0" lvl="0" indent="0" algn="l" rtl="0">
              <a:lnSpc>
                <a:spcPct val="100000"/>
              </a:lnSpc>
              <a:spcBef>
                <a:spcPts val="0"/>
              </a:spcBef>
              <a:spcAft>
                <a:spcPts val="0"/>
              </a:spcAft>
              <a:buNone/>
            </a:pPr>
            <a:r>
              <a:rPr lang="en-US" sz="3063" b="1" i="0">
                <a:solidFill>
                  <a:srgbClr val="FFFFFF"/>
                </a:solidFill>
                <a:latin typeface="Calibri" charset="0"/>
                <a:ea typeface="Calibri" charset="0"/>
                <a:cs typeface="Calibri" charset="0"/>
                <a:sym typeface="Montserrat"/>
              </a:rPr>
              <a:t>SHARE. </a:t>
            </a:r>
            <a:r>
              <a:rPr lang="en-GB" sz="3063" b="1" i="0" noProof="0">
                <a:solidFill>
                  <a:srgbClr val="FFFFFF"/>
                </a:solidFill>
                <a:latin typeface="Calibri" charset="0"/>
                <a:ea typeface="Calibri" charset="0"/>
                <a:cs typeface="Calibri" charset="0"/>
                <a:sym typeface="Montserrat"/>
              </a:rPr>
              <a:t>DISCUSS</a:t>
            </a:r>
            <a:r>
              <a:rPr lang="en-US" sz="3063" b="1" i="0">
                <a:solidFill>
                  <a:srgbClr val="FFFFFF"/>
                </a:solidFill>
                <a:latin typeface="Calibri" charset="0"/>
                <a:ea typeface="Calibri" charset="0"/>
                <a:cs typeface="Calibri" charset="0"/>
                <a:sym typeface="Montserrat"/>
              </a:rPr>
              <a:t>. ENGAGE. CHANGE.</a:t>
            </a:r>
            <a:endParaRPr sz="3063" b="1" i="0">
              <a:latin typeface="Calibri" charset="0"/>
              <a:ea typeface="Calibri" charset="0"/>
              <a:cs typeface="Calibri" charset="0"/>
              <a:sym typeface="Montserrat"/>
            </a:endParaRPr>
          </a:p>
          <a:p>
            <a:pPr marL="1791889" marR="0" lvl="0" indent="0" algn="l" rtl="0">
              <a:lnSpc>
                <a:spcPct val="100000"/>
              </a:lnSpc>
              <a:spcBef>
                <a:spcPts val="2216"/>
              </a:spcBef>
              <a:spcAft>
                <a:spcPts val="0"/>
              </a:spcAft>
              <a:buNone/>
            </a:pPr>
            <a:r>
              <a:rPr lang="es-ES_tradnl" sz="1864" b="1" i="0" u="none" strike="noStrike" cap="none">
                <a:solidFill>
                  <a:schemeClr val="bg1"/>
                </a:solidFill>
                <a:effectLst/>
                <a:latin typeface="Calibri" charset="0"/>
                <a:ea typeface="Calibri" charset="0"/>
                <a:cs typeface="Calibri" charset="0"/>
                <a:sym typeface="Arial"/>
              </a:rPr>
              <a:t>#ActOnNCDs        </a:t>
            </a:r>
            <a:r>
              <a:rPr lang="en-US" sz="1864" b="1" i="0">
                <a:solidFill>
                  <a:schemeClr val="bg1"/>
                </a:solidFill>
                <a:latin typeface="Calibri" charset="0"/>
                <a:ea typeface="Calibri" charset="0"/>
                <a:cs typeface="Calibri" charset="0"/>
                <a:sym typeface="Montserrat"/>
              </a:rPr>
              <a:t>#NCDs	@ncdalliance</a:t>
            </a:r>
            <a:endParaRPr sz="1864" b="1" i="0">
              <a:solidFill>
                <a:schemeClr val="bg1"/>
              </a:solidFill>
              <a:latin typeface="Calibri" charset="0"/>
              <a:ea typeface="Calibri" charset="0"/>
              <a:cs typeface="Calibri" charset="0"/>
              <a:sym typeface="Montserrat"/>
            </a:endParaRPr>
          </a:p>
        </p:txBody>
      </p:sp>
      <p:sp>
        <p:nvSpPr>
          <p:cNvPr id="135" name="Google Shape;135;p13"/>
          <p:cNvSpPr txBox="1"/>
          <p:nvPr/>
        </p:nvSpPr>
        <p:spPr>
          <a:xfrm>
            <a:off x="399067" y="1311882"/>
            <a:ext cx="10853600" cy="1899255"/>
          </a:xfrm>
          <a:prstGeom prst="rect">
            <a:avLst/>
          </a:prstGeom>
          <a:noFill/>
          <a:ln>
            <a:noFill/>
          </a:ln>
        </p:spPr>
        <p:txBody>
          <a:bodyPr spcFirstLastPara="1" wrap="square" lIns="0" tIns="22805" rIns="0" bIns="0" anchor="t" anchorCtr="0">
            <a:noAutofit/>
          </a:bodyPr>
          <a:lstStyle/>
          <a:p>
            <a:pPr marL="16913" lvl="0" indent="0" algn="l" rtl="0">
              <a:spcBef>
                <a:spcPts val="0"/>
              </a:spcBef>
              <a:spcAft>
                <a:spcPts val="0"/>
              </a:spcAft>
              <a:buNone/>
            </a:pPr>
            <a:r>
              <a:rPr lang="en-US" sz="12185" b="1" i="0">
                <a:solidFill>
                  <a:srgbClr val="0098A9"/>
                </a:solidFill>
                <a:latin typeface="Calibri" charset="0"/>
                <a:ea typeface="Calibri" charset="0"/>
                <a:cs typeface="Calibri" charset="0"/>
                <a:sym typeface="Montserrat ExtraBold"/>
              </a:rPr>
              <a:t>THANK YOU</a:t>
            </a:r>
            <a:endParaRPr sz="12185" b="1" i="0">
              <a:solidFill>
                <a:srgbClr val="65B32E"/>
              </a:solidFill>
              <a:latin typeface="Calibri" charset="0"/>
              <a:ea typeface="Calibri" charset="0"/>
              <a:cs typeface="Calibri" charset="0"/>
              <a:sym typeface="Montserrat ExtraBold"/>
            </a:endParaRPr>
          </a:p>
        </p:txBody>
      </p:sp>
      <p:sp>
        <p:nvSpPr>
          <p:cNvPr id="136" name="Google Shape;136;p13"/>
          <p:cNvSpPr txBox="1"/>
          <p:nvPr/>
        </p:nvSpPr>
        <p:spPr>
          <a:xfrm>
            <a:off x="511067" y="5899651"/>
            <a:ext cx="9630400" cy="297632"/>
          </a:xfrm>
          <a:prstGeom prst="rect">
            <a:avLst/>
          </a:prstGeom>
          <a:noFill/>
          <a:ln>
            <a:noFill/>
          </a:ln>
        </p:spPr>
        <p:txBody>
          <a:bodyPr spcFirstLastPara="1" wrap="square" lIns="0" tIns="16912" rIns="0" bIns="0" anchor="t" anchorCtr="0">
            <a:noAutofit/>
          </a:bodyPr>
          <a:lstStyle/>
          <a:p>
            <a:pPr marL="16913" marR="0" lvl="0" indent="0" algn="l" rtl="0">
              <a:lnSpc>
                <a:spcPct val="100000"/>
              </a:lnSpc>
              <a:spcBef>
                <a:spcPts val="0"/>
              </a:spcBef>
              <a:spcAft>
                <a:spcPts val="0"/>
              </a:spcAft>
              <a:buNone/>
            </a:pPr>
            <a:r>
              <a:rPr lang="en-US" sz="1731" b="1" i="0">
                <a:solidFill>
                  <a:srgbClr val="FFFFFF"/>
                </a:solidFill>
                <a:latin typeface="Calibri" charset="0"/>
                <a:ea typeface="Calibri" charset="0"/>
                <a:cs typeface="Calibri" charset="0"/>
                <a:sym typeface="Montserrat"/>
              </a:rPr>
              <a:t>MAKING NCD PREVENTION AND CONTROL A PRIORITY, EVERYWHERE</a:t>
            </a:r>
            <a:endParaRPr sz="1731" b="1" i="0">
              <a:latin typeface="Calibri" charset="0"/>
              <a:ea typeface="Calibri" charset="0"/>
              <a:cs typeface="Calibri" charset="0"/>
              <a:sym typeface="Montserrat"/>
            </a:endParaRPr>
          </a:p>
        </p:txBody>
      </p:sp>
      <p:pic>
        <p:nvPicPr>
          <p:cNvPr id="137" name="Google Shape;137;p13"/>
          <p:cNvPicPr preferRelativeResize="0"/>
          <p:nvPr/>
        </p:nvPicPr>
        <p:blipFill>
          <a:blip r:embed="rId2">
            <a:alphaModFix/>
          </a:blip>
          <a:stretch>
            <a:fillRect/>
          </a:stretch>
        </p:blipFill>
        <p:spPr>
          <a:xfrm>
            <a:off x="359764" y="3856339"/>
            <a:ext cx="1694205" cy="497253"/>
          </a:xfrm>
          <a:prstGeom prst="rect">
            <a:avLst/>
          </a:prstGeom>
          <a:noFill/>
          <a:ln>
            <a:noFill/>
          </a:ln>
        </p:spPr>
      </p:pic>
      <p:pic>
        <p:nvPicPr>
          <p:cNvPr id="138" name="Google Shape;138;p13"/>
          <p:cNvPicPr preferRelativeResize="0"/>
          <p:nvPr/>
        </p:nvPicPr>
        <p:blipFill>
          <a:blip r:embed="rId3">
            <a:alphaModFix/>
          </a:blip>
          <a:stretch>
            <a:fillRect/>
          </a:stretch>
        </p:blipFill>
        <p:spPr>
          <a:xfrm>
            <a:off x="453233" y="4762489"/>
            <a:ext cx="2364968" cy="1182009"/>
          </a:xfrm>
          <a:prstGeom prst="rect">
            <a:avLst/>
          </a:prstGeom>
          <a:noFill/>
          <a:ln>
            <a:noFill/>
          </a:ln>
        </p:spPr>
      </p:pic>
    </p:spTree>
    <p:extLst>
      <p:ext uri="{BB962C8B-B14F-4D97-AF65-F5344CB8AC3E}">
        <p14:creationId xmlns:p14="http://schemas.microsoft.com/office/powerpoint/2010/main" val="282569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2.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A3117C-4190-6F4B-B2C0-7D393494C7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757C09B2-463B-D94D-B5E6-10FF198BBE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BEA99939-F833-B04C-9730-FBD197582C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C815F6-BAF8-C44E-AB7A-6CBABF0B1428}" type="datetimeFigureOut">
              <a:rPr lang="en-CH" smtClean="0"/>
              <a:t>15.03.22</a:t>
            </a:fld>
            <a:endParaRPr lang="en-CH"/>
          </a:p>
        </p:txBody>
      </p:sp>
      <p:sp>
        <p:nvSpPr>
          <p:cNvPr id="5" name="Footer Placeholder 4">
            <a:extLst>
              <a:ext uri="{FF2B5EF4-FFF2-40B4-BE49-F238E27FC236}">
                <a16:creationId xmlns:a16="http://schemas.microsoft.com/office/drawing/2014/main" id="{00EB557E-47EE-4E45-9FC6-D46C43E72A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a:extLst>
              <a:ext uri="{FF2B5EF4-FFF2-40B4-BE49-F238E27FC236}">
                <a16:creationId xmlns:a16="http://schemas.microsoft.com/office/drawing/2014/main" id="{6A03C8E8-03AC-B04D-B581-38F466421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20317-D98B-4942-BB39-8F59C336E604}" type="slidenum">
              <a:rPr lang="en-CH" smtClean="0"/>
              <a:t>‹#›</a:t>
            </a:fld>
            <a:endParaRPr lang="en-CH"/>
          </a:p>
        </p:txBody>
      </p:sp>
    </p:spTree>
    <p:extLst>
      <p:ext uri="{BB962C8B-B14F-4D97-AF65-F5344CB8AC3E}">
        <p14:creationId xmlns:p14="http://schemas.microsoft.com/office/powerpoint/2010/main" val="1268494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1" r:id="rId12"/>
    <p:sldLayoutId id="2147483672" r:id="rId13"/>
    <p:sldLayoutId id="214748367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83587208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AEE014-05D7-4CD2-A160-3BD24A7764D5}"/>
              </a:ext>
            </a:extLst>
          </p:cNvPr>
          <p:cNvSpPr>
            <a:spLocks noGrp="1"/>
          </p:cNvSpPr>
          <p:nvPr>
            <p:ph type="title"/>
          </p:nvPr>
        </p:nvSpPr>
        <p:spPr>
          <a:xfrm>
            <a:off x="992958" y="1311442"/>
            <a:ext cx="10256361" cy="2687898"/>
          </a:xfrm>
        </p:spPr>
        <p:txBody>
          <a:bodyPr/>
          <a:lstStyle/>
          <a:p>
            <a:r>
              <a:rPr lang="en-GB" dirty="0"/>
              <a:t>The role of Pharmacists in PHC </a:t>
            </a:r>
            <a:r>
              <a:rPr lang="en-GB" b="0" i="1" dirty="0"/>
              <a:t>A case study on NCDs</a:t>
            </a:r>
          </a:p>
        </p:txBody>
      </p:sp>
      <p:sp>
        <p:nvSpPr>
          <p:cNvPr id="5" name="Subtitle 4">
            <a:extLst>
              <a:ext uri="{FF2B5EF4-FFF2-40B4-BE49-F238E27FC236}">
                <a16:creationId xmlns:a16="http://schemas.microsoft.com/office/drawing/2014/main" id="{EE9147A1-C0CE-431C-9CF1-A5EB3AE33AEF}"/>
              </a:ext>
            </a:extLst>
          </p:cNvPr>
          <p:cNvSpPr>
            <a:spLocks noGrp="1"/>
          </p:cNvSpPr>
          <p:nvPr>
            <p:ph type="subTitle" idx="1"/>
          </p:nvPr>
        </p:nvSpPr>
        <p:spPr>
          <a:xfrm>
            <a:off x="844600" y="4421607"/>
            <a:ext cx="10502800" cy="819788"/>
          </a:xfrm>
        </p:spPr>
        <p:txBody>
          <a:bodyPr/>
          <a:lstStyle/>
          <a:p>
            <a:r>
              <a:rPr lang="en-GB" dirty="0"/>
              <a:t>Tuesday March 15, 2022</a:t>
            </a:r>
          </a:p>
        </p:txBody>
      </p:sp>
    </p:spTree>
    <p:extLst>
      <p:ext uri="{BB962C8B-B14F-4D97-AF65-F5344CB8AC3E}">
        <p14:creationId xmlns:p14="http://schemas.microsoft.com/office/powerpoint/2010/main" val="801798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defTabSz="1217706">
              <a:buClr>
                <a:srgbClr val="000000"/>
              </a:buClr>
            </a:pPr>
            <a:fld id="{00000000-1234-1234-1234-123412341234}" type="slidenum">
              <a:rPr lang="en-GB" kern="0"/>
              <a:pPr defTabSz="1217706">
                <a:buClr>
                  <a:srgbClr val="000000"/>
                </a:buClr>
              </a:pPr>
              <a:t>2</a:t>
            </a:fld>
            <a:endParaRPr lang="en-GB" kern="0"/>
          </a:p>
        </p:txBody>
      </p:sp>
      <p:sp>
        <p:nvSpPr>
          <p:cNvPr id="7" name="Título 1">
            <a:extLst>
              <a:ext uri="{FF2B5EF4-FFF2-40B4-BE49-F238E27FC236}">
                <a16:creationId xmlns:a16="http://schemas.microsoft.com/office/drawing/2014/main" id="{F91F3216-C91B-4C6D-B57C-CA40AEE824E3}"/>
              </a:ext>
            </a:extLst>
          </p:cNvPr>
          <p:cNvSpPr>
            <a:spLocks noGrp="1"/>
          </p:cNvSpPr>
          <p:nvPr>
            <p:ph type="title"/>
          </p:nvPr>
        </p:nvSpPr>
        <p:spPr>
          <a:xfrm>
            <a:off x="697207" y="402732"/>
            <a:ext cx="11088637" cy="761718"/>
          </a:xfrm>
        </p:spPr>
        <p:txBody>
          <a:bodyPr/>
          <a:lstStyle/>
          <a:p>
            <a:r>
              <a:rPr lang="en-GB" dirty="0"/>
              <a:t>NCD Alliance at a glance</a:t>
            </a:r>
          </a:p>
        </p:txBody>
      </p:sp>
      <p:sp>
        <p:nvSpPr>
          <p:cNvPr id="5" name="Text Placeholder 4">
            <a:extLst>
              <a:ext uri="{FF2B5EF4-FFF2-40B4-BE49-F238E27FC236}">
                <a16:creationId xmlns:a16="http://schemas.microsoft.com/office/drawing/2014/main" id="{A1EBFB6C-7FEC-D24A-94DD-F6EE8C36843C}"/>
              </a:ext>
            </a:extLst>
          </p:cNvPr>
          <p:cNvSpPr txBox="1">
            <a:spLocks/>
          </p:cNvSpPr>
          <p:nvPr/>
        </p:nvSpPr>
        <p:spPr>
          <a:xfrm>
            <a:off x="4759504" y="1100171"/>
            <a:ext cx="7245619" cy="5591924"/>
          </a:xfrm>
          <a:prstGeom prst="rect">
            <a:avLst/>
          </a:prstGeom>
        </p:spPr>
        <p:txBody>
          <a:bodyPr lIns="91327" tIns="45664" rIns="91327" bIns="45664" anchor="t">
            <a:normAutofit/>
          </a:bodyPr>
          <a:lstStyle/>
          <a:p>
            <a:pPr marL="342900" lvl="0" indent="-342900">
              <a:buFont typeface="Arial" panose="020B0604020202020204" pitchFamily="34" charset="0"/>
              <a:buChar char="•"/>
            </a:pPr>
            <a:endParaRPr lang="en-GB" sz="2200" b="1" dirty="0"/>
          </a:p>
          <a:p>
            <a:pPr marL="342900" lvl="0" indent="-342900">
              <a:buFont typeface="Arial" panose="020B0604020202020204" pitchFamily="34" charset="0"/>
              <a:buChar char="•"/>
            </a:pPr>
            <a:r>
              <a:rPr lang="en-GB" sz="2200" b="1" dirty="0"/>
              <a:t>4 Founding federations </a:t>
            </a:r>
            <a:r>
              <a:rPr lang="en-GB" sz="2200" dirty="0"/>
              <a:t>- UICC, IDF, WHF, and The  Union.</a:t>
            </a:r>
            <a:endParaRPr lang="en-CH" sz="2200" dirty="0"/>
          </a:p>
          <a:p>
            <a:pPr marL="342900" lvl="0" indent="-342900">
              <a:buFont typeface="Arial" panose="020B0604020202020204" pitchFamily="34" charset="0"/>
              <a:buChar char="•"/>
            </a:pPr>
            <a:r>
              <a:rPr lang="en-GB" sz="2200" dirty="0"/>
              <a:t>A </a:t>
            </a:r>
            <a:r>
              <a:rPr lang="en-GB" sz="2200" b="1" dirty="0"/>
              <a:t>unique global civil society network </a:t>
            </a:r>
            <a:r>
              <a:rPr lang="en-GB" sz="2200" dirty="0"/>
              <a:t>leading the way  to a world free of preventable NCDs.</a:t>
            </a:r>
            <a:endParaRPr lang="en-CH" sz="2200" dirty="0"/>
          </a:p>
          <a:p>
            <a:pPr marL="342900" lvl="0" indent="-342900">
              <a:buFont typeface="Arial" panose="020B0604020202020204" pitchFamily="34" charset="0"/>
              <a:buChar char="•"/>
            </a:pPr>
            <a:r>
              <a:rPr lang="en-GB" sz="2200" dirty="0"/>
              <a:t>A </a:t>
            </a:r>
            <a:r>
              <a:rPr lang="en-GB" sz="2200" b="1" dirty="0"/>
              <a:t>growing membership base</a:t>
            </a:r>
          </a:p>
          <a:p>
            <a:pPr marL="342900" lvl="0" indent="-342900">
              <a:buFont typeface="Arial" panose="020B0604020202020204" pitchFamily="34" charset="0"/>
              <a:buChar char="•"/>
            </a:pPr>
            <a:r>
              <a:rPr lang="en-GB" sz="2200" dirty="0"/>
              <a:t>A global </a:t>
            </a:r>
            <a:r>
              <a:rPr lang="en-GB" sz="2200" b="1" dirty="0"/>
              <a:t>network of 66 national / regional NCD  alliances.</a:t>
            </a:r>
            <a:endParaRPr lang="en-CH" sz="2200" dirty="0"/>
          </a:p>
          <a:p>
            <a:pPr marL="342900" lvl="0" indent="-342900">
              <a:buFont typeface="Arial" panose="020B0604020202020204" pitchFamily="34" charset="0"/>
              <a:buChar char="•"/>
            </a:pPr>
            <a:r>
              <a:rPr lang="en-GB" sz="2200" dirty="0"/>
              <a:t>A multisectoral group of </a:t>
            </a:r>
            <a:r>
              <a:rPr lang="en-GB" sz="2200" b="1" dirty="0"/>
              <a:t>28 supporters </a:t>
            </a:r>
            <a:r>
              <a:rPr lang="en-GB" sz="2200" dirty="0"/>
              <a:t>– private  sector, foundations, academia, bilateral organisations  and NGOs</a:t>
            </a:r>
            <a:br>
              <a:rPr lang="en-GB" sz="2200" kern="0" dirty="0">
                <a:solidFill>
                  <a:srgbClr val="000000"/>
                </a:solidFill>
                <a:cs typeface="Calibri" pitchFamily="34" charset="0"/>
                <a:sym typeface="Arial"/>
              </a:rPr>
            </a:br>
            <a:r>
              <a:rPr lang="en-GB" sz="2397" kern="0" dirty="0">
                <a:solidFill>
                  <a:srgbClr val="000000"/>
                </a:solidFill>
                <a:latin typeface="Calibri"/>
                <a:cs typeface="Calibri"/>
                <a:sym typeface="Arial"/>
              </a:rPr>
              <a:t> </a:t>
            </a:r>
            <a:endParaRPr lang="en-GB" sz="2397" kern="0" dirty="0">
              <a:solidFill>
                <a:srgbClr val="000000"/>
              </a:solidFill>
              <a:latin typeface="Calibri" pitchFamily="34" charset="0"/>
              <a:cs typeface="Calibri" pitchFamily="34" charset="0"/>
              <a:sym typeface="Arial"/>
            </a:endParaRPr>
          </a:p>
        </p:txBody>
      </p:sp>
      <p:pic>
        <p:nvPicPr>
          <p:cNvPr id="3" name="Picture 7">
            <a:extLst>
              <a:ext uri="{FF2B5EF4-FFF2-40B4-BE49-F238E27FC236}">
                <a16:creationId xmlns:a16="http://schemas.microsoft.com/office/drawing/2014/main" id="{9C0323C6-CA76-4C47-A82F-80F561A51039}"/>
              </a:ext>
            </a:extLst>
          </p:cNvPr>
          <p:cNvPicPr>
            <a:picLocks noChangeAspect="1"/>
          </p:cNvPicPr>
          <p:nvPr/>
        </p:nvPicPr>
        <p:blipFill>
          <a:blip r:embed="rId3"/>
          <a:stretch>
            <a:fillRect/>
          </a:stretch>
        </p:blipFill>
        <p:spPr>
          <a:xfrm>
            <a:off x="439107" y="1240971"/>
            <a:ext cx="4069264" cy="4447970"/>
          </a:xfrm>
          <a:prstGeom prst="rect">
            <a:avLst/>
          </a:prstGeom>
        </p:spPr>
      </p:pic>
      <p:pic>
        <p:nvPicPr>
          <p:cNvPr id="2" name="Picture 1">
            <a:extLst>
              <a:ext uri="{FF2B5EF4-FFF2-40B4-BE49-F238E27FC236}">
                <a16:creationId xmlns:a16="http://schemas.microsoft.com/office/drawing/2014/main" id="{2E4D04BD-162C-2741-9D52-5A77C0CB573A}"/>
              </a:ext>
            </a:extLst>
          </p:cNvPr>
          <p:cNvPicPr>
            <a:picLocks noChangeAspect="1"/>
          </p:cNvPicPr>
          <p:nvPr/>
        </p:nvPicPr>
        <p:blipFill>
          <a:blip r:embed="rId4"/>
          <a:stretch>
            <a:fillRect/>
          </a:stretch>
        </p:blipFill>
        <p:spPr>
          <a:xfrm>
            <a:off x="406156" y="1100171"/>
            <a:ext cx="4089400" cy="2984500"/>
          </a:xfrm>
          <a:prstGeom prst="rect">
            <a:avLst/>
          </a:prstGeom>
        </p:spPr>
      </p:pic>
      <p:pic>
        <p:nvPicPr>
          <p:cNvPr id="6" name="Picture 5">
            <a:extLst>
              <a:ext uri="{FF2B5EF4-FFF2-40B4-BE49-F238E27FC236}">
                <a16:creationId xmlns:a16="http://schemas.microsoft.com/office/drawing/2014/main" id="{B0810A3E-E1B5-BF47-9BA7-A44ECD67C98E}"/>
              </a:ext>
            </a:extLst>
          </p:cNvPr>
          <p:cNvPicPr>
            <a:picLocks noChangeAspect="1"/>
          </p:cNvPicPr>
          <p:nvPr/>
        </p:nvPicPr>
        <p:blipFill>
          <a:blip r:embed="rId5"/>
          <a:stretch>
            <a:fillRect/>
          </a:stretch>
        </p:blipFill>
        <p:spPr>
          <a:xfrm>
            <a:off x="439107" y="3960412"/>
            <a:ext cx="11468100" cy="2872483"/>
          </a:xfrm>
          <a:prstGeom prst="rect">
            <a:avLst/>
          </a:prstGeom>
        </p:spPr>
      </p:pic>
    </p:spTree>
    <p:extLst>
      <p:ext uri="{BB962C8B-B14F-4D97-AF65-F5344CB8AC3E}">
        <p14:creationId xmlns:p14="http://schemas.microsoft.com/office/powerpoint/2010/main" val="54726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defTabSz="1217706">
              <a:buClr>
                <a:srgbClr val="000000"/>
              </a:buClr>
            </a:pPr>
            <a:fld id="{00000000-1234-1234-1234-123412341234}" type="slidenum">
              <a:rPr lang="en-GB" kern="0" smtClean="0"/>
              <a:pPr defTabSz="1217706">
                <a:buClr>
                  <a:srgbClr val="000000"/>
                </a:buClr>
              </a:pPr>
              <a:t>3</a:t>
            </a:fld>
            <a:endParaRPr lang="en-GB" kern="0"/>
          </a:p>
        </p:txBody>
      </p:sp>
      <p:sp>
        <p:nvSpPr>
          <p:cNvPr id="7" name="Título 1">
            <a:extLst>
              <a:ext uri="{FF2B5EF4-FFF2-40B4-BE49-F238E27FC236}">
                <a16:creationId xmlns:a16="http://schemas.microsoft.com/office/drawing/2014/main" id="{F91F3216-C91B-4C6D-B57C-CA40AEE824E3}"/>
              </a:ext>
            </a:extLst>
          </p:cNvPr>
          <p:cNvSpPr>
            <a:spLocks noGrp="1"/>
          </p:cNvSpPr>
          <p:nvPr>
            <p:ph type="title"/>
          </p:nvPr>
        </p:nvSpPr>
        <p:spPr>
          <a:xfrm>
            <a:off x="697207" y="402732"/>
            <a:ext cx="11088637" cy="761718"/>
          </a:xfrm>
        </p:spPr>
        <p:txBody>
          <a:bodyPr/>
          <a:lstStyle/>
          <a:p>
            <a:r>
              <a:rPr lang="en-GB" dirty="0"/>
              <a:t>PHC - the cornerstone for achieving UHC and the SDGs</a:t>
            </a:r>
            <a:br>
              <a:rPr lang="en-GB" dirty="0"/>
            </a:br>
            <a:endParaRPr lang="en-GB" dirty="0"/>
          </a:p>
        </p:txBody>
      </p:sp>
      <p:sp>
        <p:nvSpPr>
          <p:cNvPr id="8" name="Rectangle 7">
            <a:extLst>
              <a:ext uri="{FF2B5EF4-FFF2-40B4-BE49-F238E27FC236}">
                <a16:creationId xmlns:a16="http://schemas.microsoft.com/office/drawing/2014/main" id="{7EE38823-FDC8-4341-9864-B9182F642E60}"/>
              </a:ext>
            </a:extLst>
          </p:cNvPr>
          <p:cNvSpPr/>
          <p:nvPr/>
        </p:nvSpPr>
        <p:spPr>
          <a:xfrm>
            <a:off x="145525" y="1454180"/>
            <a:ext cx="6096000" cy="4062651"/>
          </a:xfrm>
          <a:prstGeom prst="rect">
            <a:avLst/>
          </a:prstGeom>
        </p:spPr>
        <p:txBody>
          <a:bodyPr>
            <a:spAutoFit/>
          </a:bodyPr>
          <a:lstStyle/>
          <a:p>
            <a:pPr marL="342900" indent="-342900">
              <a:buFont typeface="Arial" panose="020B0604020202020204" pitchFamily="34" charset="0"/>
              <a:buChar char="•"/>
            </a:pPr>
            <a:r>
              <a:rPr lang="en-GB" sz="2000" dirty="0"/>
              <a:t>A whole-of-government and whole-of-society approach to health that combines three core components:</a:t>
            </a:r>
          </a:p>
          <a:p>
            <a:pPr marL="800100" lvl="1" indent="-342900">
              <a:buFont typeface="Wingdings" pitchFamily="2" charset="2"/>
              <a:buChar char="ü"/>
            </a:pPr>
            <a:r>
              <a:rPr lang="en-GB" sz="2000" dirty="0"/>
              <a:t> multisectoral policy and action; </a:t>
            </a:r>
          </a:p>
          <a:p>
            <a:pPr marL="800100" lvl="1" indent="-342900">
              <a:buFont typeface="Wingdings" pitchFamily="2" charset="2"/>
              <a:buChar char="ü"/>
            </a:pPr>
            <a:r>
              <a:rPr lang="en-GB" sz="2000" dirty="0"/>
              <a:t>empowered people and communities; and</a:t>
            </a:r>
          </a:p>
          <a:p>
            <a:pPr marL="800100" lvl="1" indent="-342900">
              <a:buFont typeface="Wingdings" pitchFamily="2" charset="2"/>
              <a:buChar char="ü"/>
            </a:pPr>
            <a:r>
              <a:rPr lang="en-GB" sz="2000" dirty="0"/>
              <a:t>primary care and essential public health functions as the core of integrated health services</a:t>
            </a:r>
          </a:p>
          <a:p>
            <a:endParaRPr lang="en-GB" sz="2000" dirty="0">
              <a:effectLst/>
            </a:endParaRPr>
          </a:p>
          <a:p>
            <a:pPr marL="342900" indent="-342900">
              <a:buFont typeface="Arial" panose="020B0604020202020204" pitchFamily="34" charset="0"/>
              <a:buChar char="•"/>
            </a:pPr>
            <a:r>
              <a:rPr lang="en-GB" sz="2000" dirty="0"/>
              <a:t>PHC creates the foundation for the achievement of universal health coverage (UHC) and the health-related Sustainable Development Goals (SDGs).</a:t>
            </a:r>
          </a:p>
          <a:p>
            <a:endParaRPr lang="en-GB" dirty="0">
              <a:effectLst/>
              <a:latin typeface="Helvetica" pitchFamily="2" charset="0"/>
            </a:endParaRPr>
          </a:p>
        </p:txBody>
      </p:sp>
      <p:pic>
        <p:nvPicPr>
          <p:cNvPr id="15" name="Picture 14">
            <a:extLst>
              <a:ext uri="{FF2B5EF4-FFF2-40B4-BE49-F238E27FC236}">
                <a16:creationId xmlns:a16="http://schemas.microsoft.com/office/drawing/2014/main" id="{DE6DD4D7-CCCE-5640-87EC-838B1E1EBBE8}"/>
              </a:ext>
            </a:extLst>
          </p:cNvPr>
          <p:cNvPicPr>
            <a:picLocks noChangeAspect="1"/>
          </p:cNvPicPr>
          <p:nvPr/>
        </p:nvPicPr>
        <p:blipFill rotWithShape="1">
          <a:blip r:embed="rId3"/>
          <a:srcRect l="6864" t="13358" r="4264"/>
          <a:stretch/>
        </p:blipFill>
        <p:spPr>
          <a:xfrm>
            <a:off x="6241525" y="1454180"/>
            <a:ext cx="5403120" cy="4174470"/>
          </a:xfrm>
          <a:prstGeom prst="rect">
            <a:avLst/>
          </a:prstGeom>
          <a:solidFill>
            <a:schemeClr val="bg1"/>
          </a:solidFill>
          <a:ln w="22225">
            <a:solidFill>
              <a:schemeClr val="accent1"/>
            </a:solidFill>
          </a:ln>
        </p:spPr>
      </p:pic>
    </p:spTree>
    <p:extLst>
      <p:ext uri="{BB962C8B-B14F-4D97-AF65-F5344CB8AC3E}">
        <p14:creationId xmlns:p14="http://schemas.microsoft.com/office/powerpoint/2010/main" val="384393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0E0E-63C9-4928-BDAA-3F890D17C669}"/>
              </a:ext>
            </a:extLst>
          </p:cNvPr>
          <p:cNvSpPr>
            <a:spLocks noGrp="1"/>
          </p:cNvSpPr>
          <p:nvPr>
            <p:ph type="title"/>
          </p:nvPr>
        </p:nvSpPr>
        <p:spPr/>
        <p:txBody>
          <a:bodyPr/>
          <a:lstStyle/>
          <a:p>
            <a:r>
              <a:rPr lang="en-GB" dirty="0"/>
              <a:t>NCDs Global Action Plan: 9 global targets by 2025</a:t>
            </a:r>
          </a:p>
        </p:txBody>
      </p:sp>
      <p:sp>
        <p:nvSpPr>
          <p:cNvPr id="3" name="Text Placeholder 2">
            <a:extLst>
              <a:ext uri="{FF2B5EF4-FFF2-40B4-BE49-F238E27FC236}">
                <a16:creationId xmlns:a16="http://schemas.microsoft.com/office/drawing/2014/main" id="{82D901F6-C553-4AFC-B38F-6278692CE9CB}"/>
              </a:ext>
            </a:extLst>
          </p:cNvPr>
          <p:cNvSpPr>
            <a:spLocks noGrp="1"/>
          </p:cNvSpPr>
          <p:nvPr>
            <p:ph type="body" idx="1"/>
          </p:nvPr>
        </p:nvSpPr>
        <p:spPr>
          <a:xfrm>
            <a:off x="683867" y="4834708"/>
            <a:ext cx="10631620" cy="3089832"/>
          </a:xfrm>
        </p:spPr>
        <p:txBody>
          <a:bodyPr/>
          <a:lstStyle/>
          <a:p>
            <a:r>
              <a:rPr lang="en-GB" sz="2000" i="1" dirty="0">
                <a:solidFill>
                  <a:srgbClr val="C00000"/>
                </a:solidFill>
              </a:rPr>
              <a:t>At WHA75, WHO MS will approve the extension of the NCD premature mortality target 1 from 25% to a one third (33.3%) reduction in risk of dying from an NCD between the ages of 30 and 70 by 2030. </a:t>
            </a:r>
            <a:endParaRPr lang="en-GB" sz="2000" b="1" i="1" dirty="0">
              <a:solidFill>
                <a:srgbClr val="C00000"/>
              </a:solidFill>
              <a:latin typeface="Roboto"/>
            </a:endParaRPr>
          </a:p>
        </p:txBody>
      </p:sp>
      <p:pic>
        <p:nvPicPr>
          <p:cNvPr id="4" name="Picture 3" descr="Logo, company name&#10;&#10;Description automatically generated">
            <a:extLst>
              <a:ext uri="{FF2B5EF4-FFF2-40B4-BE49-F238E27FC236}">
                <a16:creationId xmlns:a16="http://schemas.microsoft.com/office/drawing/2014/main" id="{F0F8BC88-6E32-6248-AFD8-7C8DC2AF78D5}"/>
              </a:ext>
            </a:extLst>
          </p:cNvPr>
          <p:cNvPicPr/>
          <p:nvPr/>
        </p:nvPicPr>
        <p:blipFill>
          <a:blip r:embed="rId3"/>
          <a:stretch>
            <a:fillRect/>
          </a:stretch>
        </p:blipFill>
        <p:spPr>
          <a:xfrm>
            <a:off x="2839810" y="1241729"/>
            <a:ext cx="4118610" cy="3383825"/>
          </a:xfrm>
          <a:prstGeom prst="rect">
            <a:avLst/>
          </a:prstGeom>
        </p:spPr>
      </p:pic>
      <p:pic>
        <p:nvPicPr>
          <p:cNvPr id="5" name="Picture 4" descr="Logo, company name&#10;&#10;Description automatically generated">
            <a:extLst>
              <a:ext uri="{FF2B5EF4-FFF2-40B4-BE49-F238E27FC236}">
                <a16:creationId xmlns:a16="http://schemas.microsoft.com/office/drawing/2014/main" id="{5B93854C-96F4-5C41-A8A4-2EB702F9CB34}"/>
              </a:ext>
            </a:extLst>
          </p:cNvPr>
          <p:cNvPicPr/>
          <p:nvPr/>
        </p:nvPicPr>
        <p:blipFill>
          <a:blip r:embed="rId4"/>
          <a:stretch>
            <a:fillRect/>
          </a:stretch>
        </p:blipFill>
        <p:spPr>
          <a:xfrm>
            <a:off x="7065527" y="1190844"/>
            <a:ext cx="4532630" cy="3383825"/>
          </a:xfrm>
          <a:prstGeom prst="rect">
            <a:avLst/>
          </a:prstGeom>
        </p:spPr>
      </p:pic>
      <p:pic>
        <p:nvPicPr>
          <p:cNvPr id="6" name="Picture 5">
            <a:extLst>
              <a:ext uri="{FF2B5EF4-FFF2-40B4-BE49-F238E27FC236}">
                <a16:creationId xmlns:a16="http://schemas.microsoft.com/office/drawing/2014/main" id="{758C996E-B3CC-8D43-9A13-6A269BE234ED}"/>
              </a:ext>
            </a:extLst>
          </p:cNvPr>
          <p:cNvPicPr>
            <a:picLocks noChangeAspect="1"/>
          </p:cNvPicPr>
          <p:nvPr/>
        </p:nvPicPr>
        <p:blipFill>
          <a:blip r:embed="rId5"/>
          <a:stretch>
            <a:fillRect/>
          </a:stretch>
        </p:blipFill>
        <p:spPr>
          <a:xfrm>
            <a:off x="263949" y="1965850"/>
            <a:ext cx="2821624" cy="1838233"/>
          </a:xfrm>
          <a:prstGeom prst="rect">
            <a:avLst/>
          </a:prstGeom>
        </p:spPr>
      </p:pic>
    </p:spTree>
    <p:extLst>
      <p:ext uri="{BB962C8B-B14F-4D97-AF65-F5344CB8AC3E}">
        <p14:creationId xmlns:p14="http://schemas.microsoft.com/office/powerpoint/2010/main" val="3566164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0E0E-63C9-4928-BDAA-3F890D17C669}"/>
              </a:ext>
            </a:extLst>
          </p:cNvPr>
          <p:cNvSpPr>
            <a:spLocks noGrp="1"/>
          </p:cNvSpPr>
          <p:nvPr>
            <p:ph type="title"/>
          </p:nvPr>
        </p:nvSpPr>
        <p:spPr/>
        <p:txBody>
          <a:bodyPr/>
          <a:lstStyle/>
          <a:p>
            <a:r>
              <a:rPr lang="en-GB" dirty="0"/>
              <a:t>Global NCDs Mandate: UN SDG target 3.4  </a:t>
            </a:r>
          </a:p>
        </p:txBody>
      </p:sp>
      <p:sp>
        <p:nvSpPr>
          <p:cNvPr id="3" name="Text Placeholder 2">
            <a:extLst>
              <a:ext uri="{FF2B5EF4-FFF2-40B4-BE49-F238E27FC236}">
                <a16:creationId xmlns:a16="http://schemas.microsoft.com/office/drawing/2014/main" id="{82D901F6-C553-4AFC-B38F-6278692CE9CB}"/>
              </a:ext>
            </a:extLst>
          </p:cNvPr>
          <p:cNvSpPr>
            <a:spLocks noGrp="1"/>
          </p:cNvSpPr>
          <p:nvPr>
            <p:ph type="body" idx="1"/>
          </p:nvPr>
        </p:nvSpPr>
        <p:spPr>
          <a:xfrm>
            <a:off x="263952" y="1241035"/>
            <a:ext cx="5077181" cy="4914565"/>
          </a:xfrm>
        </p:spPr>
        <p:txBody>
          <a:bodyPr/>
          <a:lstStyle/>
          <a:p>
            <a:r>
              <a:rPr lang="en-CH" b="1" dirty="0">
                <a:solidFill>
                  <a:srgbClr val="00B050"/>
                </a:solidFill>
              </a:rPr>
              <a:t>To reduce premature mortality from NCDs, through prevention and treatment, by one-third by 2030. </a:t>
            </a:r>
          </a:p>
          <a:p>
            <a:endParaRPr lang="en-CH" b="1" dirty="0"/>
          </a:p>
          <a:p>
            <a:endParaRPr lang="en-CH" b="1" dirty="0"/>
          </a:p>
          <a:p>
            <a:endParaRPr lang="en-CH" b="1" dirty="0"/>
          </a:p>
          <a:p>
            <a:endParaRPr lang="en-CH" b="1" dirty="0"/>
          </a:p>
          <a:p>
            <a:r>
              <a:rPr lang="en-GB" sz="1100" b="1" dirty="0"/>
              <a:t>Source: Pinkney-Atkinson V, 2019/06/20; Moving forward, taking NCDs into the SDG era with political will, policy coherence and stewardship. </a:t>
            </a:r>
            <a:endParaRPr lang="en-GB" sz="1100" b="1" dirty="0">
              <a:solidFill>
                <a:srgbClr val="A0C946"/>
              </a:solidFill>
              <a:latin typeface="Roboto"/>
            </a:endParaRPr>
          </a:p>
        </p:txBody>
      </p:sp>
      <p:pic>
        <p:nvPicPr>
          <p:cNvPr id="4" name="Picture 3">
            <a:extLst>
              <a:ext uri="{FF2B5EF4-FFF2-40B4-BE49-F238E27FC236}">
                <a16:creationId xmlns:a16="http://schemas.microsoft.com/office/drawing/2014/main" id="{D6DAF963-0B02-D443-A0EF-5D3480BDD301}"/>
              </a:ext>
            </a:extLst>
          </p:cNvPr>
          <p:cNvPicPr>
            <a:picLocks noChangeAspect="1"/>
          </p:cNvPicPr>
          <p:nvPr/>
        </p:nvPicPr>
        <p:blipFill>
          <a:blip r:embed="rId3"/>
          <a:stretch>
            <a:fillRect/>
          </a:stretch>
        </p:blipFill>
        <p:spPr>
          <a:xfrm>
            <a:off x="5341134" y="1291500"/>
            <a:ext cx="6146800" cy="4864100"/>
          </a:xfrm>
          <a:prstGeom prst="rect">
            <a:avLst/>
          </a:prstGeom>
        </p:spPr>
      </p:pic>
    </p:spTree>
    <p:extLst>
      <p:ext uri="{BB962C8B-B14F-4D97-AF65-F5344CB8AC3E}">
        <p14:creationId xmlns:p14="http://schemas.microsoft.com/office/powerpoint/2010/main" val="983211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0E0E-63C9-4928-BDAA-3F890D17C669}"/>
              </a:ext>
            </a:extLst>
          </p:cNvPr>
          <p:cNvSpPr>
            <a:spLocks noGrp="1"/>
          </p:cNvSpPr>
          <p:nvPr>
            <p:ph type="title"/>
          </p:nvPr>
        </p:nvSpPr>
        <p:spPr/>
        <p:txBody>
          <a:bodyPr/>
          <a:lstStyle/>
          <a:p>
            <a:r>
              <a:rPr lang="en-GB" dirty="0"/>
              <a:t>The Global burden of NCDs &amp; Mental Health </a:t>
            </a:r>
          </a:p>
        </p:txBody>
      </p:sp>
      <p:pic>
        <p:nvPicPr>
          <p:cNvPr id="7" name="Picture 6">
            <a:extLst>
              <a:ext uri="{FF2B5EF4-FFF2-40B4-BE49-F238E27FC236}">
                <a16:creationId xmlns:a16="http://schemas.microsoft.com/office/drawing/2014/main" id="{03583A10-A907-E243-994B-529B70B832D6}"/>
              </a:ext>
            </a:extLst>
          </p:cNvPr>
          <p:cNvPicPr>
            <a:picLocks noChangeAspect="1"/>
          </p:cNvPicPr>
          <p:nvPr/>
        </p:nvPicPr>
        <p:blipFill>
          <a:blip r:embed="rId3"/>
          <a:stretch>
            <a:fillRect/>
          </a:stretch>
        </p:blipFill>
        <p:spPr>
          <a:xfrm>
            <a:off x="7458075" y="1102593"/>
            <a:ext cx="4733924" cy="5467349"/>
          </a:xfrm>
          <a:prstGeom prst="rect">
            <a:avLst/>
          </a:prstGeom>
          <a:ln w="19050">
            <a:solidFill>
              <a:schemeClr val="accent1"/>
            </a:solidFill>
          </a:ln>
        </p:spPr>
      </p:pic>
      <p:sp>
        <p:nvSpPr>
          <p:cNvPr id="8" name="TextBox 7">
            <a:extLst>
              <a:ext uri="{FF2B5EF4-FFF2-40B4-BE49-F238E27FC236}">
                <a16:creationId xmlns:a16="http://schemas.microsoft.com/office/drawing/2014/main" id="{99E3A990-9D66-7549-AC51-6A81E70C6A39}"/>
              </a:ext>
            </a:extLst>
          </p:cNvPr>
          <p:cNvSpPr txBox="1"/>
          <p:nvPr/>
        </p:nvSpPr>
        <p:spPr>
          <a:xfrm>
            <a:off x="392132" y="1253345"/>
            <a:ext cx="6855638" cy="4893647"/>
          </a:xfrm>
          <a:prstGeom prst="rect">
            <a:avLst/>
          </a:prstGeom>
          <a:noFill/>
        </p:spPr>
        <p:txBody>
          <a:bodyPr wrap="square" rtlCol="0">
            <a:spAutoFit/>
          </a:bodyPr>
          <a:lstStyle/>
          <a:p>
            <a:pPr marL="285750" indent="-285750">
              <a:buFont typeface="Arial" panose="020B0604020202020204" pitchFamily="34" charset="0"/>
              <a:buChar char="•"/>
            </a:pPr>
            <a:r>
              <a:rPr lang="en-GB" sz="2600" dirty="0"/>
              <a:t>NCDs are responsible for around </a:t>
            </a:r>
            <a:r>
              <a:rPr lang="en-GB" sz="2600" b="1" dirty="0"/>
              <a:t>74% of global deaths every year</a:t>
            </a:r>
            <a:endParaRPr lang="en-CH" sz="2600" b="1" dirty="0"/>
          </a:p>
          <a:p>
            <a:pPr marL="285750" indent="-285750">
              <a:buFont typeface="Arial" panose="020B0604020202020204" pitchFamily="34" charset="0"/>
              <a:buChar char="•"/>
            </a:pPr>
            <a:r>
              <a:rPr lang="en-CH" sz="2600" dirty="0"/>
              <a:t>Leading cause of death and disability globally, </a:t>
            </a:r>
            <a:r>
              <a:rPr lang="en-CH" sz="2600" b="1" dirty="0"/>
              <a:t>41 million deaths annually </a:t>
            </a:r>
          </a:p>
          <a:p>
            <a:pPr marL="285750" indent="-285750">
              <a:buFont typeface="Arial" panose="020B0604020202020204" pitchFamily="34" charset="0"/>
              <a:buChar char="•"/>
            </a:pPr>
            <a:r>
              <a:rPr lang="en-GB" sz="2600" dirty="0"/>
              <a:t>NCDs are on track to become the leading cause of death in the African region</a:t>
            </a:r>
          </a:p>
          <a:p>
            <a:pPr marL="285750" indent="-285750">
              <a:buFont typeface="Arial" panose="020B0604020202020204" pitchFamily="34" charset="0"/>
              <a:buChar char="•"/>
            </a:pPr>
            <a:r>
              <a:rPr lang="en-CH" sz="2600" dirty="0"/>
              <a:t>By 2030, </a:t>
            </a:r>
            <a:r>
              <a:rPr lang="en-CH" sz="2600" b="1" dirty="0"/>
              <a:t>deaths from NCDs in Africa will exceed </a:t>
            </a:r>
            <a:r>
              <a:rPr lang="en-GB" sz="2600" b="1" dirty="0"/>
              <a:t>deaths due to communicable, maternal, perinatal and nutritional diseases combined</a:t>
            </a:r>
          </a:p>
          <a:p>
            <a:pPr marL="285750" indent="-285750">
              <a:buFont typeface="Arial" panose="020B0604020202020204" pitchFamily="34" charset="0"/>
              <a:buChar char="•"/>
            </a:pPr>
            <a:r>
              <a:rPr lang="en-GB" sz="2600" dirty="0"/>
              <a:t>In Mauritius, Namibia and Seychelles, NCDs cause over 50% of all reported adult deaths</a:t>
            </a:r>
            <a:endParaRPr lang="en-CH" sz="2600" dirty="0"/>
          </a:p>
        </p:txBody>
      </p:sp>
    </p:spTree>
    <p:extLst>
      <p:ext uri="{BB962C8B-B14F-4D97-AF65-F5344CB8AC3E}">
        <p14:creationId xmlns:p14="http://schemas.microsoft.com/office/powerpoint/2010/main" val="1137209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332F6-068C-8D41-9F46-05D8E7C762E9}"/>
              </a:ext>
            </a:extLst>
          </p:cNvPr>
          <p:cNvSpPr>
            <a:spLocks noGrp="1"/>
          </p:cNvSpPr>
          <p:nvPr>
            <p:ph type="title"/>
          </p:nvPr>
        </p:nvSpPr>
        <p:spPr/>
        <p:txBody>
          <a:bodyPr/>
          <a:lstStyle/>
          <a:p>
            <a:r>
              <a:rPr lang="en-CH" dirty="0"/>
              <a:t>WHO Pulse survey 2022</a:t>
            </a:r>
          </a:p>
        </p:txBody>
      </p:sp>
      <p:pic>
        <p:nvPicPr>
          <p:cNvPr id="3" name="Picture 2">
            <a:extLst>
              <a:ext uri="{FF2B5EF4-FFF2-40B4-BE49-F238E27FC236}">
                <a16:creationId xmlns:a16="http://schemas.microsoft.com/office/drawing/2014/main" id="{2B81FE72-0BA7-7F4B-AC1A-E3D91DB71C5E}"/>
              </a:ext>
            </a:extLst>
          </p:cNvPr>
          <p:cNvPicPr>
            <a:picLocks noChangeAspect="1"/>
          </p:cNvPicPr>
          <p:nvPr/>
        </p:nvPicPr>
        <p:blipFill>
          <a:blip r:embed="rId2"/>
          <a:stretch>
            <a:fillRect/>
          </a:stretch>
        </p:blipFill>
        <p:spPr>
          <a:xfrm>
            <a:off x="683885" y="1036880"/>
            <a:ext cx="10146039" cy="5387896"/>
          </a:xfrm>
          <a:prstGeom prst="rect">
            <a:avLst/>
          </a:prstGeom>
        </p:spPr>
      </p:pic>
    </p:spTree>
    <p:extLst>
      <p:ext uri="{BB962C8B-B14F-4D97-AF65-F5344CB8AC3E}">
        <p14:creationId xmlns:p14="http://schemas.microsoft.com/office/powerpoint/2010/main" val="2342197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9B21-7468-6442-95DB-354CD3B9DEFD}"/>
              </a:ext>
            </a:extLst>
          </p:cNvPr>
          <p:cNvSpPr>
            <a:spLocks noGrp="1"/>
          </p:cNvSpPr>
          <p:nvPr>
            <p:ph type="title"/>
          </p:nvPr>
        </p:nvSpPr>
        <p:spPr/>
        <p:txBody>
          <a:bodyPr/>
          <a:lstStyle/>
          <a:p>
            <a:r>
              <a:rPr lang="en-CH" dirty="0"/>
              <a:t>5 major gaps in the global NCD response</a:t>
            </a:r>
          </a:p>
        </p:txBody>
      </p:sp>
      <p:sp>
        <p:nvSpPr>
          <p:cNvPr id="4" name="Picture Placeholder 3">
            <a:extLst>
              <a:ext uri="{FF2B5EF4-FFF2-40B4-BE49-F238E27FC236}">
                <a16:creationId xmlns:a16="http://schemas.microsoft.com/office/drawing/2014/main" id="{7019B49E-339C-D544-AF81-5745D1C29C43}"/>
              </a:ext>
            </a:extLst>
          </p:cNvPr>
          <p:cNvSpPr>
            <a:spLocks noGrp="1"/>
          </p:cNvSpPr>
          <p:nvPr>
            <p:ph type="pic" sz="quarter" idx="13"/>
          </p:nvPr>
        </p:nvSpPr>
        <p:spPr/>
      </p:sp>
      <p:pic>
        <p:nvPicPr>
          <p:cNvPr id="5" name="Picture 4" descr="Timeline&#10;&#10;Description automatically generated">
            <a:extLst>
              <a:ext uri="{FF2B5EF4-FFF2-40B4-BE49-F238E27FC236}">
                <a16:creationId xmlns:a16="http://schemas.microsoft.com/office/drawing/2014/main" id="{02FA0978-6687-B74E-934E-B4CB461841FD}"/>
              </a:ext>
            </a:extLst>
          </p:cNvPr>
          <p:cNvPicPr/>
          <p:nvPr/>
        </p:nvPicPr>
        <p:blipFill>
          <a:blip r:embed="rId3"/>
          <a:stretch>
            <a:fillRect/>
          </a:stretch>
        </p:blipFill>
        <p:spPr>
          <a:xfrm>
            <a:off x="683886" y="1114956"/>
            <a:ext cx="11116033" cy="5041178"/>
          </a:xfrm>
          <a:prstGeom prst="rect">
            <a:avLst/>
          </a:prstGeom>
          <a:ln w="3175">
            <a:solidFill>
              <a:schemeClr val="tx1"/>
            </a:solidFill>
          </a:ln>
        </p:spPr>
      </p:pic>
    </p:spTree>
    <p:extLst>
      <p:ext uri="{BB962C8B-B14F-4D97-AF65-F5344CB8AC3E}">
        <p14:creationId xmlns:p14="http://schemas.microsoft.com/office/powerpoint/2010/main" val="3451668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1377B-11A4-9248-BDB1-C935012CD12F}"/>
              </a:ext>
            </a:extLst>
          </p:cNvPr>
          <p:cNvSpPr>
            <a:spLocks noGrp="1"/>
          </p:cNvSpPr>
          <p:nvPr>
            <p:ph type="title"/>
          </p:nvPr>
        </p:nvSpPr>
        <p:spPr/>
        <p:txBody>
          <a:bodyPr/>
          <a:lstStyle/>
          <a:p>
            <a:r>
              <a:rPr lang="en-GB" dirty="0"/>
              <a:t>The role of Pharmacists in PHC for NCDs</a:t>
            </a:r>
            <a:endParaRPr lang="en-CH" dirty="0"/>
          </a:p>
        </p:txBody>
      </p:sp>
      <p:sp>
        <p:nvSpPr>
          <p:cNvPr id="3" name="Text Placeholder 2">
            <a:extLst>
              <a:ext uri="{FF2B5EF4-FFF2-40B4-BE49-F238E27FC236}">
                <a16:creationId xmlns:a16="http://schemas.microsoft.com/office/drawing/2014/main" id="{76CE0479-877A-FF4A-B235-2EE76E33ABE8}"/>
              </a:ext>
            </a:extLst>
          </p:cNvPr>
          <p:cNvSpPr>
            <a:spLocks noGrp="1"/>
          </p:cNvSpPr>
          <p:nvPr>
            <p:ph type="body" idx="1"/>
          </p:nvPr>
        </p:nvSpPr>
        <p:spPr>
          <a:xfrm>
            <a:off x="683886" y="1095347"/>
            <a:ext cx="9503091" cy="4667305"/>
          </a:xfrm>
        </p:spPr>
        <p:txBody>
          <a:bodyPr/>
          <a:lstStyle/>
          <a:p>
            <a:pPr>
              <a:buSzPct val="81000"/>
            </a:pPr>
            <a:r>
              <a:rPr lang="en-CH" sz="2000" b="1" i="1" dirty="0"/>
              <a:t>NCDs require a whole-of-govt, whole-of-society, health-in-all-policies approach</a:t>
            </a:r>
          </a:p>
          <a:p>
            <a:pPr>
              <a:buSzPct val="81000"/>
            </a:pPr>
            <a:r>
              <a:rPr lang="en-CH" sz="2000" b="1" i="1" dirty="0"/>
              <a:t>Pharmacists can:</a:t>
            </a:r>
          </a:p>
          <a:p>
            <a:pPr marL="342900" indent="-342900">
              <a:buSzPct val="81000"/>
              <a:buFont typeface="Arial" panose="020B0604020202020204" pitchFamily="34" charset="0"/>
              <a:buChar char="•"/>
            </a:pPr>
            <a:r>
              <a:rPr lang="en-CH" sz="2000" dirty="0"/>
              <a:t>Amplify the needs and views of </a:t>
            </a:r>
            <a:r>
              <a:rPr lang="en-CH" sz="2000" b="1" dirty="0"/>
              <a:t>people living with NCDs</a:t>
            </a:r>
            <a:r>
              <a:rPr lang="en-CH" sz="2000" dirty="0"/>
              <a:t>.</a:t>
            </a:r>
          </a:p>
          <a:p>
            <a:pPr marL="342900" indent="-342900">
              <a:buSzPct val="81000"/>
              <a:buFont typeface="Arial" panose="020B0604020202020204" pitchFamily="34" charset="0"/>
              <a:buChar char="•"/>
            </a:pPr>
            <a:r>
              <a:rPr lang="en-CH" sz="2000" dirty="0"/>
              <a:t>Lead and support </a:t>
            </a:r>
            <a:r>
              <a:rPr lang="en-CH" sz="2000" b="1" dirty="0"/>
              <a:t>multisectoral partnerships on NCDs </a:t>
            </a:r>
            <a:r>
              <a:rPr lang="en-CH" sz="2000" dirty="0"/>
              <a:t>at the global, regional and national levels.</a:t>
            </a:r>
          </a:p>
          <a:p>
            <a:pPr marL="342900" indent="-342900">
              <a:buFont typeface="Arial" panose="020B0604020202020204" pitchFamily="34" charset="0"/>
              <a:buChar char="•"/>
            </a:pPr>
            <a:r>
              <a:rPr lang="en-CH" sz="2000" dirty="0"/>
              <a:t>Call for integrated, people-centred care delivered by </a:t>
            </a:r>
            <a:r>
              <a:rPr lang="en-CH" sz="2000" b="1" dirty="0"/>
              <a:t>high-quality primary health care systems </a:t>
            </a:r>
            <a:r>
              <a:rPr lang="en-CH" sz="2000" dirty="0"/>
              <a:t>that engage with </a:t>
            </a:r>
            <a:r>
              <a:rPr lang="en-CH" sz="2000" b="1" dirty="0"/>
              <a:t>people as equal partners </a:t>
            </a:r>
            <a:r>
              <a:rPr lang="en-CH" sz="2000" dirty="0"/>
              <a:t>in promoting and maintaining their health. </a:t>
            </a:r>
          </a:p>
          <a:p>
            <a:pPr marL="342900" indent="-342900">
              <a:buFont typeface="Arial" panose="020B0604020202020204" pitchFamily="34" charset="0"/>
              <a:buChar char="•"/>
            </a:pPr>
            <a:r>
              <a:rPr lang="en-CH" sz="2000" dirty="0"/>
              <a:t>Seek and support partnerships to </a:t>
            </a:r>
            <a:r>
              <a:rPr lang="en-CH" sz="2000" b="1" dirty="0"/>
              <a:t>address the gaps in access to affordable, quality NCDs medicines</a:t>
            </a:r>
            <a:r>
              <a:rPr lang="en-CH" sz="2000" dirty="0"/>
              <a:t>; support global purchasing mechanisms to drive cost down. </a:t>
            </a:r>
          </a:p>
          <a:p>
            <a:pPr marL="342900" indent="-342900">
              <a:buFont typeface="Arial" panose="020B0604020202020204" pitchFamily="34" charset="0"/>
              <a:buChar char="•"/>
            </a:pPr>
            <a:r>
              <a:rPr lang="en-CH" sz="2000" dirty="0"/>
              <a:t>Ensure that skills and competencies pertinent to </a:t>
            </a:r>
            <a:r>
              <a:rPr lang="en-CH" sz="2000" b="1" dirty="0"/>
              <a:t>NCDs prevention and control are fully integrated in pre-service curricula and clinical training</a:t>
            </a:r>
            <a:r>
              <a:rPr lang="en-CH" sz="2000" dirty="0"/>
              <a:t>. </a:t>
            </a:r>
          </a:p>
          <a:p>
            <a:pPr marL="342900" indent="-342900">
              <a:buFont typeface="Arial" panose="020B0604020202020204" pitchFamily="34" charset="0"/>
              <a:buChar char="•"/>
            </a:pPr>
            <a:r>
              <a:rPr lang="en-CH" sz="2000" dirty="0"/>
              <a:t>Prioritize the development of a </a:t>
            </a:r>
            <a:r>
              <a:rPr lang="en-GB" sz="2000" dirty="0"/>
              <a:t>workforce is trained and empowered to provide quality health care that is effective, equitable, efficient, integrated, people-centred, safe and timely. </a:t>
            </a:r>
          </a:p>
          <a:p>
            <a:pPr marL="342900" indent="-342900">
              <a:buFont typeface="Arial" panose="020B0604020202020204" pitchFamily="34" charset="0"/>
              <a:buChar char="•"/>
            </a:pPr>
            <a:endParaRPr lang="en-CH" sz="2000" dirty="0"/>
          </a:p>
        </p:txBody>
      </p:sp>
    </p:spTree>
    <p:extLst>
      <p:ext uri="{BB962C8B-B14F-4D97-AF65-F5344CB8AC3E}">
        <p14:creationId xmlns:p14="http://schemas.microsoft.com/office/powerpoint/2010/main" val="1442009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1986</TotalTime>
  <Words>877</Words>
  <Application>Microsoft Macintosh PowerPoint</Application>
  <PresentationFormat>Widescreen</PresentationFormat>
  <Paragraphs>66</Paragraphs>
  <Slides>10</Slides>
  <Notes>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10</vt:i4>
      </vt:variant>
    </vt:vector>
  </HeadingPairs>
  <TitlesOfParts>
    <vt:vector size="22" baseType="lpstr">
      <vt:lpstr>Arial</vt:lpstr>
      <vt:lpstr>Calibri</vt:lpstr>
      <vt:lpstr>Calibri Light</vt:lpstr>
      <vt:lpstr>Helvetica</vt:lpstr>
      <vt:lpstr>Montserrat</vt:lpstr>
      <vt:lpstr>Montserrat Medium</vt:lpstr>
      <vt:lpstr>Proxima Nova</vt:lpstr>
      <vt:lpstr>Proxima Nova Semibold</vt:lpstr>
      <vt:lpstr>Roboto</vt:lpstr>
      <vt:lpstr>Wingdings</vt:lpstr>
      <vt:lpstr>Office Theme</vt:lpstr>
      <vt:lpstr>Simple Light</vt:lpstr>
      <vt:lpstr>The role of Pharmacists in PHC A case study on NCDs</vt:lpstr>
      <vt:lpstr>NCD Alliance at a glance</vt:lpstr>
      <vt:lpstr>PHC - the cornerstone for achieving UHC and the SDGs </vt:lpstr>
      <vt:lpstr>NCDs Global Action Plan: 9 global targets by 2025</vt:lpstr>
      <vt:lpstr>Global NCDs Mandate: UN SDG target 3.4  </vt:lpstr>
      <vt:lpstr>The Global burden of NCDs &amp; Mental Health </vt:lpstr>
      <vt:lpstr>WHO Pulse survey 2022</vt:lpstr>
      <vt:lpstr>5 major gaps in the global NCD response</vt:lpstr>
      <vt:lpstr>The role of Pharmacists in PHC for NCDs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Pharmacists: establishing and engaging in partnerships to deliver the NCDs mandate</dc:title>
  <dc:creator>Tolulope Osigbesan</dc:creator>
  <cp:lastModifiedBy>Tolulope Osigbesan</cp:lastModifiedBy>
  <cp:revision>22</cp:revision>
  <dcterms:created xsi:type="dcterms:W3CDTF">2021-07-04T17:35:03Z</dcterms:created>
  <dcterms:modified xsi:type="dcterms:W3CDTF">2022-03-15T08:09:37Z</dcterms:modified>
</cp:coreProperties>
</file>