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6" r:id="rId2"/>
    <p:sldId id="257" r:id="rId3"/>
    <p:sldId id="323" r:id="rId4"/>
    <p:sldId id="261" r:id="rId5"/>
    <p:sldId id="262" r:id="rId6"/>
    <p:sldId id="326" r:id="rId7"/>
    <p:sldId id="313" r:id="rId8"/>
    <p:sldId id="325" r:id="rId9"/>
    <p:sldId id="264" r:id="rId10"/>
    <p:sldId id="266" r:id="rId11"/>
    <p:sldId id="267" r:id="rId12"/>
    <p:sldId id="268" r:id="rId13"/>
    <p:sldId id="315" r:id="rId14"/>
    <p:sldId id="316" r:id="rId15"/>
    <p:sldId id="324" r:id="rId16"/>
    <p:sldId id="281" r:id="rId17"/>
    <p:sldId id="312" r:id="rId18"/>
    <p:sldId id="269" r:id="rId19"/>
    <p:sldId id="311" r:id="rId20"/>
    <p:sldId id="270" r:id="rId21"/>
    <p:sldId id="271" r:id="rId22"/>
    <p:sldId id="284" r:id="rId23"/>
    <p:sldId id="317" r:id="rId24"/>
    <p:sldId id="275" r:id="rId25"/>
    <p:sldId id="276" r:id="rId26"/>
    <p:sldId id="278" r:id="rId27"/>
    <p:sldId id="279" r:id="rId28"/>
    <p:sldId id="319" r:id="rId29"/>
    <p:sldId id="282" r:id="rId30"/>
    <p:sldId id="318" r:id="rId31"/>
    <p:sldId id="320" r:id="rId32"/>
    <p:sldId id="321" r:id="rId33"/>
    <p:sldId id="285" r:id="rId34"/>
    <p:sldId id="286" r:id="rId35"/>
    <p:sldId id="287" r:id="rId36"/>
    <p:sldId id="289" r:id="rId37"/>
    <p:sldId id="290" r:id="rId38"/>
    <p:sldId id="295" r:id="rId39"/>
    <p:sldId id="291" r:id="rId40"/>
    <p:sldId id="292" r:id="rId41"/>
    <p:sldId id="294" r:id="rId42"/>
    <p:sldId id="299" r:id="rId43"/>
    <p:sldId id="300" r:id="rId44"/>
    <p:sldId id="301" r:id="rId45"/>
    <p:sldId id="302" r:id="rId46"/>
    <p:sldId id="303" r:id="rId47"/>
    <p:sldId id="304" r:id="rId48"/>
    <p:sldId id="305" r:id="rId49"/>
    <p:sldId id="306" r:id="rId50"/>
    <p:sldId id="309" r:id="rId51"/>
    <p:sldId id="32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3"/>
  </p:normalViewPr>
  <p:slideViewPr>
    <p:cSldViewPr snapToGrid="0" snapToObjects="1">
      <p:cViewPr>
        <p:scale>
          <a:sx n="120" d="100"/>
          <a:sy n="120" d="100"/>
        </p:scale>
        <p:origin x="256"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E554F6-C1A8-4B1B-B03A-6208A97AB80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2AF73D91-CFF4-4A07-A189-F66BC3F08F5E}">
      <dgm:prSet custT="1"/>
      <dgm:spPr/>
      <dgm:t>
        <a:bodyPr/>
        <a:lstStyle/>
        <a:p>
          <a:pPr algn="l"/>
          <a:r>
            <a:rPr lang="en-US" sz="2000" b="1" dirty="0"/>
            <a:t>Chronic hypertension</a:t>
          </a:r>
          <a:r>
            <a:rPr lang="en-US" sz="1800" dirty="0"/>
            <a:t>: </a:t>
          </a:r>
        </a:p>
        <a:p>
          <a:pPr algn="l"/>
          <a:r>
            <a:rPr lang="en-US" sz="1800" dirty="0"/>
            <a:t>HT predating pregnancy or diagnosed before 20 weeks GA</a:t>
          </a:r>
        </a:p>
      </dgm:t>
    </dgm:pt>
    <dgm:pt modelId="{4A9A8FF6-2CA7-475B-A69B-17FBA79E4069}" type="parTrans" cxnId="{D510C983-7EC2-4747-923C-A616E798165C}">
      <dgm:prSet/>
      <dgm:spPr/>
      <dgm:t>
        <a:bodyPr/>
        <a:lstStyle/>
        <a:p>
          <a:pPr algn="l"/>
          <a:endParaRPr lang="en-US"/>
        </a:p>
      </dgm:t>
    </dgm:pt>
    <dgm:pt modelId="{0BC179A1-F2AC-4DC6-8142-8DB4754E3FB6}" type="sibTrans" cxnId="{D510C983-7EC2-4747-923C-A616E798165C}">
      <dgm:prSet/>
      <dgm:spPr/>
      <dgm:t>
        <a:bodyPr/>
        <a:lstStyle/>
        <a:p>
          <a:pPr algn="l"/>
          <a:endParaRPr lang="en-US"/>
        </a:p>
      </dgm:t>
    </dgm:pt>
    <dgm:pt modelId="{573A3FDF-609D-4E66-9EDC-CF994AE796E7}">
      <dgm:prSet custT="1"/>
      <dgm:spPr/>
      <dgm:t>
        <a:bodyPr/>
        <a:lstStyle/>
        <a:p>
          <a:pPr algn="l"/>
          <a:r>
            <a:rPr lang="en-US" sz="2000" b="1" dirty="0"/>
            <a:t>White coat hypertension</a:t>
          </a:r>
          <a:r>
            <a:rPr lang="en-US" sz="1800" dirty="0"/>
            <a:t>:</a:t>
          </a:r>
        </a:p>
        <a:p>
          <a:pPr algn="l"/>
          <a:r>
            <a:rPr lang="en-US" sz="1800" dirty="0"/>
            <a:t> Elevated office blood pressure levels ≥140/90 mmHg but normal BP measurements at home</a:t>
          </a:r>
        </a:p>
      </dgm:t>
    </dgm:pt>
    <dgm:pt modelId="{1617C48C-6AB7-4D94-9966-30CAE25F643A}" type="parTrans" cxnId="{BE11DB14-5A07-463B-9D8A-0A7F517382BA}">
      <dgm:prSet/>
      <dgm:spPr/>
      <dgm:t>
        <a:bodyPr/>
        <a:lstStyle/>
        <a:p>
          <a:pPr algn="l"/>
          <a:endParaRPr lang="en-US"/>
        </a:p>
      </dgm:t>
    </dgm:pt>
    <dgm:pt modelId="{D806B727-C444-4F52-B6C3-F4A9665147D6}" type="sibTrans" cxnId="{BE11DB14-5A07-463B-9D8A-0A7F517382BA}">
      <dgm:prSet/>
      <dgm:spPr/>
      <dgm:t>
        <a:bodyPr/>
        <a:lstStyle/>
        <a:p>
          <a:pPr algn="l"/>
          <a:endParaRPr lang="en-US"/>
        </a:p>
      </dgm:t>
    </dgm:pt>
    <dgm:pt modelId="{84839ED0-EFF6-4EC0-9B7B-02079C925CC4}">
      <dgm:prSet custT="1"/>
      <dgm:spPr/>
      <dgm:t>
        <a:bodyPr/>
        <a:lstStyle/>
        <a:p>
          <a:pPr algn="l"/>
          <a:r>
            <a:rPr lang="en-US" sz="2000" b="1" dirty="0"/>
            <a:t>Gestational hypertension</a:t>
          </a:r>
          <a:r>
            <a:rPr lang="en-US" sz="2000" dirty="0"/>
            <a:t>: </a:t>
          </a:r>
          <a:r>
            <a:rPr lang="en-US" sz="1800" dirty="0"/>
            <a:t>New onset hypertension after 20</a:t>
          </a:r>
          <a:r>
            <a:rPr lang="en-US" sz="1800" baseline="30000" dirty="0"/>
            <a:t>th</a:t>
          </a:r>
          <a:r>
            <a:rPr lang="en-US" sz="1800" dirty="0"/>
            <a:t> week of pregnancy</a:t>
          </a:r>
        </a:p>
      </dgm:t>
    </dgm:pt>
    <dgm:pt modelId="{CBFA4D98-D905-426F-AC0F-67187FBF4CFA}" type="parTrans" cxnId="{C6229A70-6676-48E1-BC41-20C43715283A}">
      <dgm:prSet/>
      <dgm:spPr/>
      <dgm:t>
        <a:bodyPr/>
        <a:lstStyle/>
        <a:p>
          <a:pPr algn="l"/>
          <a:endParaRPr lang="en-US"/>
        </a:p>
      </dgm:t>
    </dgm:pt>
    <dgm:pt modelId="{80730080-AA11-4B82-BFD5-BF57788AC1D7}" type="sibTrans" cxnId="{C6229A70-6676-48E1-BC41-20C43715283A}">
      <dgm:prSet/>
      <dgm:spPr/>
      <dgm:t>
        <a:bodyPr/>
        <a:lstStyle/>
        <a:p>
          <a:pPr algn="l"/>
          <a:endParaRPr lang="en-US"/>
        </a:p>
      </dgm:t>
    </dgm:pt>
    <dgm:pt modelId="{47681AF4-4D8D-43D9-8A99-545DCB38B4CD}">
      <dgm:prSet custT="1"/>
      <dgm:spPr/>
      <dgm:t>
        <a:bodyPr/>
        <a:lstStyle/>
        <a:p>
          <a:pPr algn="l"/>
          <a:r>
            <a:rPr lang="en-US" sz="2000" b="1" dirty="0"/>
            <a:t>Pre-eclampsia</a:t>
          </a:r>
          <a:r>
            <a:rPr lang="en-US" sz="2000" dirty="0"/>
            <a:t>: </a:t>
          </a:r>
        </a:p>
        <a:p>
          <a:pPr algn="l"/>
          <a:r>
            <a:rPr lang="en-US" sz="1800" dirty="0"/>
            <a:t>BP ≥140/90 mmHg but accompanied by proteinuria* or evidence of organ dysfunction after the 20</a:t>
          </a:r>
          <a:r>
            <a:rPr lang="en-US" sz="1800" baseline="30000" dirty="0"/>
            <a:t>th</a:t>
          </a:r>
          <a:r>
            <a:rPr lang="en-US" sz="1800" dirty="0"/>
            <a:t> week of pregnancy</a:t>
          </a:r>
        </a:p>
      </dgm:t>
    </dgm:pt>
    <dgm:pt modelId="{03D49C96-36E5-4CA8-9DFF-A089304EB6ED}" type="parTrans" cxnId="{6A7FBF01-26AF-4793-BD75-7B77868DF180}">
      <dgm:prSet/>
      <dgm:spPr/>
      <dgm:t>
        <a:bodyPr/>
        <a:lstStyle/>
        <a:p>
          <a:pPr algn="l"/>
          <a:endParaRPr lang="en-US"/>
        </a:p>
      </dgm:t>
    </dgm:pt>
    <dgm:pt modelId="{6CD5A414-99E8-45BE-ACC0-AB2044A89A7E}" type="sibTrans" cxnId="{6A7FBF01-26AF-4793-BD75-7B77868DF180}">
      <dgm:prSet/>
      <dgm:spPr/>
      <dgm:t>
        <a:bodyPr/>
        <a:lstStyle/>
        <a:p>
          <a:pPr algn="l"/>
          <a:endParaRPr lang="en-US"/>
        </a:p>
      </dgm:t>
    </dgm:pt>
    <dgm:pt modelId="{B4983248-FB24-475C-8999-6CEFDB7A9AF2}">
      <dgm:prSet custT="1"/>
      <dgm:spPr/>
      <dgm:t>
        <a:bodyPr/>
        <a:lstStyle/>
        <a:p>
          <a:pPr algn="l"/>
          <a:r>
            <a:rPr lang="en-US" sz="2000" b="1" dirty="0"/>
            <a:t>HELLP syndrome</a:t>
          </a:r>
          <a:r>
            <a:rPr lang="en-US" sz="1800" dirty="0"/>
            <a:t>:</a:t>
          </a:r>
        </a:p>
        <a:p>
          <a:pPr algn="l"/>
          <a:r>
            <a:rPr lang="en-US" sz="1800" dirty="0"/>
            <a:t> characterized by hemolysis, elevated liver enzymes and low platelets counts</a:t>
          </a:r>
        </a:p>
      </dgm:t>
    </dgm:pt>
    <dgm:pt modelId="{70E0F77E-0882-41C8-8357-7992A5291D69}" type="parTrans" cxnId="{A3241E47-B15D-4CA4-B962-84106D3EBD18}">
      <dgm:prSet/>
      <dgm:spPr/>
      <dgm:t>
        <a:bodyPr/>
        <a:lstStyle/>
        <a:p>
          <a:pPr algn="l"/>
          <a:endParaRPr lang="en-US"/>
        </a:p>
      </dgm:t>
    </dgm:pt>
    <dgm:pt modelId="{078DCD3F-0BED-4F87-83C3-4FA00EEE563C}" type="sibTrans" cxnId="{A3241E47-B15D-4CA4-B962-84106D3EBD18}">
      <dgm:prSet/>
      <dgm:spPr/>
      <dgm:t>
        <a:bodyPr/>
        <a:lstStyle/>
        <a:p>
          <a:pPr algn="l"/>
          <a:endParaRPr lang="en-US"/>
        </a:p>
      </dgm:t>
    </dgm:pt>
    <dgm:pt modelId="{0A4798D5-D41D-B54E-9B43-65E9A56DC7CC}" type="pres">
      <dgm:prSet presAssocID="{5DE554F6-C1A8-4B1B-B03A-6208A97AB800}" presName="diagram" presStyleCnt="0">
        <dgm:presLayoutVars>
          <dgm:dir/>
          <dgm:resizeHandles val="exact"/>
        </dgm:presLayoutVars>
      </dgm:prSet>
      <dgm:spPr/>
    </dgm:pt>
    <dgm:pt modelId="{8B99E981-5D7E-A546-A317-AA772C2311DB}" type="pres">
      <dgm:prSet presAssocID="{2AF73D91-CFF4-4A07-A189-F66BC3F08F5E}" presName="node" presStyleLbl="node1" presStyleIdx="0" presStyleCnt="5" custScaleX="125089" custLinFactNeighborX="538" custLinFactNeighborY="-2354">
        <dgm:presLayoutVars>
          <dgm:bulletEnabled val="1"/>
        </dgm:presLayoutVars>
      </dgm:prSet>
      <dgm:spPr/>
    </dgm:pt>
    <dgm:pt modelId="{C5A89241-2C97-8B47-A0E8-88193DACE26A}" type="pres">
      <dgm:prSet presAssocID="{0BC179A1-F2AC-4DC6-8142-8DB4754E3FB6}" presName="sibTrans" presStyleCnt="0"/>
      <dgm:spPr/>
    </dgm:pt>
    <dgm:pt modelId="{1BBCB042-FF73-2348-9CF0-253CE2A3DD20}" type="pres">
      <dgm:prSet presAssocID="{573A3FDF-609D-4E66-9EDC-CF994AE796E7}" presName="node" presStyleLbl="node1" presStyleIdx="1" presStyleCnt="5">
        <dgm:presLayoutVars>
          <dgm:bulletEnabled val="1"/>
        </dgm:presLayoutVars>
      </dgm:prSet>
      <dgm:spPr/>
    </dgm:pt>
    <dgm:pt modelId="{3942D226-68BE-2247-9D62-6F431618EBEF}" type="pres">
      <dgm:prSet presAssocID="{D806B727-C444-4F52-B6C3-F4A9665147D6}" presName="sibTrans" presStyleCnt="0"/>
      <dgm:spPr/>
    </dgm:pt>
    <dgm:pt modelId="{691542D8-ABB8-864C-A2A0-7DDE151C81BB}" type="pres">
      <dgm:prSet presAssocID="{84839ED0-EFF6-4EC0-9B7B-02079C925CC4}" presName="node" presStyleLbl="node1" presStyleIdx="2" presStyleCnt="5">
        <dgm:presLayoutVars>
          <dgm:bulletEnabled val="1"/>
        </dgm:presLayoutVars>
      </dgm:prSet>
      <dgm:spPr/>
    </dgm:pt>
    <dgm:pt modelId="{6DC624F6-0E06-F641-874E-90EA140FFF27}" type="pres">
      <dgm:prSet presAssocID="{80730080-AA11-4B82-BFD5-BF57788AC1D7}" presName="sibTrans" presStyleCnt="0"/>
      <dgm:spPr/>
    </dgm:pt>
    <dgm:pt modelId="{B009CA24-B5C0-FF4A-8AD8-2C8F083FBB05}" type="pres">
      <dgm:prSet presAssocID="{47681AF4-4D8D-43D9-8A99-545DCB38B4CD}" presName="node" presStyleLbl="node1" presStyleIdx="3" presStyleCnt="5">
        <dgm:presLayoutVars>
          <dgm:bulletEnabled val="1"/>
        </dgm:presLayoutVars>
      </dgm:prSet>
      <dgm:spPr/>
    </dgm:pt>
    <dgm:pt modelId="{C2E969E1-4D59-FB4F-BEDF-1279CB30D48B}" type="pres">
      <dgm:prSet presAssocID="{6CD5A414-99E8-45BE-ACC0-AB2044A89A7E}" presName="sibTrans" presStyleCnt="0"/>
      <dgm:spPr/>
    </dgm:pt>
    <dgm:pt modelId="{2DDEB063-491C-3846-8EE7-A366B34B7EDE}" type="pres">
      <dgm:prSet presAssocID="{B4983248-FB24-475C-8999-6CEFDB7A9AF2}" presName="node" presStyleLbl="node1" presStyleIdx="4" presStyleCnt="5" custLinFactNeighborX="9221" custLinFactNeighborY="4961">
        <dgm:presLayoutVars>
          <dgm:bulletEnabled val="1"/>
        </dgm:presLayoutVars>
      </dgm:prSet>
      <dgm:spPr/>
    </dgm:pt>
  </dgm:ptLst>
  <dgm:cxnLst>
    <dgm:cxn modelId="{E0E88D00-9234-F04D-9731-79372B47060B}" type="presOf" srcId="{5DE554F6-C1A8-4B1B-B03A-6208A97AB800}" destId="{0A4798D5-D41D-B54E-9B43-65E9A56DC7CC}" srcOrd="0" destOrd="0" presId="urn:microsoft.com/office/officeart/2005/8/layout/default"/>
    <dgm:cxn modelId="{6A7FBF01-26AF-4793-BD75-7B77868DF180}" srcId="{5DE554F6-C1A8-4B1B-B03A-6208A97AB800}" destId="{47681AF4-4D8D-43D9-8A99-545DCB38B4CD}" srcOrd="3" destOrd="0" parTransId="{03D49C96-36E5-4CA8-9DFF-A089304EB6ED}" sibTransId="{6CD5A414-99E8-45BE-ACC0-AB2044A89A7E}"/>
    <dgm:cxn modelId="{6778F303-6654-6348-949F-881164B79725}" type="presOf" srcId="{B4983248-FB24-475C-8999-6CEFDB7A9AF2}" destId="{2DDEB063-491C-3846-8EE7-A366B34B7EDE}" srcOrd="0" destOrd="0" presId="urn:microsoft.com/office/officeart/2005/8/layout/default"/>
    <dgm:cxn modelId="{BE11DB14-5A07-463B-9D8A-0A7F517382BA}" srcId="{5DE554F6-C1A8-4B1B-B03A-6208A97AB800}" destId="{573A3FDF-609D-4E66-9EDC-CF994AE796E7}" srcOrd="1" destOrd="0" parTransId="{1617C48C-6AB7-4D94-9966-30CAE25F643A}" sibTransId="{D806B727-C444-4F52-B6C3-F4A9665147D6}"/>
    <dgm:cxn modelId="{772FE924-A2BF-8541-ADC3-8FD819B7EAE5}" type="presOf" srcId="{84839ED0-EFF6-4EC0-9B7B-02079C925CC4}" destId="{691542D8-ABB8-864C-A2A0-7DDE151C81BB}" srcOrd="0" destOrd="0" presId="urn:microsoft.com/office/officeart/2005/8/layout/default"/>
    <dgm:cxn modelId="{6C0D402A-E241-B240-870B-81E4ECFD928B}" type="presOf" srcId="{47681AF4-4D8D-43D9-8A99-545DCB38B4CD}" destId="{B009CA24-B5C0-FF4A-8AD8-2C8F083FBB05}" srcOrd="0" destOrd="0" presId="urn:microsoft.com/office/officeart/2005/8/layout/default"/>
    <dgm:cxn modelId="{35AD672C-06CA-0F40-8E3A-F321D2F445E4}" type="presOf" srcId="{2AF73D91-CFF4-4A07-A189-F66BC3F08F5E}" destId="{8B99E981-5D7E-A546-A317-AA772C2311DB}" srcOrd="0" destOrd="0" presId="urn:microsoft.com/office/officeart/2005/8/layout/default"/>
    <dgm:cxn modelId="{A3241E47-B15D-4CA4-B962-84106D3EBD18}" srcId="{5DE554F6-C1A8-4B1B-B03A-6208A97AB800}" destId="{B4983248-FB24-475C-8999-6CEFDB7A9AF2}" srcOrd="4" destOrd="0" parTransId="{70E0F77E-0882-41C8-8357-7992A5291D69}" sibTransId="{078DCD3F-0BED-4F87-83C3-4FA00EEE563C}"/>
    <dgm:cxn modelId="{C6229A70-6676-48E1-BC41-20C43715283A}" srcId="{5DE554F6-C1A8-4B1B-B03A-6208A97AB800}" destId="{84839ED0-EFF6-4EC0-9B7B-02079C925CC4}" srcOrd="2" destOrd="0" parTransId="{CBFA4D98-D905-426F-AC0F-67187FBF4CFA}" sibTransId="{80730080-AA11-4B82-BFD5-BF57788AC1D7}"/>
    <dgm:cxn modelId="{D510C983-7EC2-4747-923C-A616E798165C}" srcId="{5DE554F6-C1A8-4B1B-B03A-6208A97AB800}" destId="{2AF73D91-CFF4-4A07-A189-F66BC3F08F5E}" srcOrd="0" destOrd="0" parTransId="{4A9A8FF6-2CA7-475B-A69B-17FBA79E4069}" sibTransId="{0BC179A1-F2AC-4DC6-8142-8DB4754E3FB6}"/>
    <dgm:cxn modelId="{DD1DDEC5-1846-A94A-A742-F5E1F08C1DAB}" type="presOf" srcId="{573A3FDF-609D-4E66-9EDC-CF994AE796E7}" destId="{1BBCB042-FF73-2348-9CF0-253CE2A3DD20}" srcOrd="0" destOrd="0" presId="urn:microsoft.com/office/officeart/2005/8/layout/default"/>
    <dgm:cxn modelId="{F8461628-54AA-6345-9C95-DDEB8C982EFE}" type="presParOf" srcId="{0A4798D5-D41D-B54E-9B43-65E9A56DC7CC}" destId="{8B99E981-5D7E-A546-A317-AA772C2311DB}" srcOrd="0" destOrd="0" presId="urn:microsoft.com/office/officeart/2005/8/layout/default"/>
    <dgm:cxn modelId="{1F9D5605-A600-D945-85FB-24CDFEFF46A7}" type="presParOf" srcId="{0A4798D5-D41D-B54E-9B43-65E9A56DC7CC}" destId="{C5A89241-2C97-8B47-A0E8-88193DACE26A}" srcOrd="1" destOrd="0" presId="urn:microsoft.com/office/officeart/2005/8/layout/default"/>
    <dgm:cxn modelId="{8D49E62B-464A-ED4D-A233-34DA0F54A1E6}" type="presParOf" srcId="{0A4798D5-D41D-B54E-9B43-65E9A56DC7CC}" destId="{1BBCB042-FF73-2348-9CF0-253CE2A3DD20}" srcOrd="2" destOrd="0" presId="urn:microsoft.com/office/officeart/2005/8/layout/default"/>
    <dgm:cxn modelId="{D9504F26-8A96-484C-A91F-9917C2793E11}" type="presParOf" srcId="{0A4798D5-D41D-B54E-9B43-65E9A56DC7CC}" destId="{3942D226-68BE-2247-9D62-6F431618EBEF}" srcOrd="3" destOrd="0" presId="urn:microsoft.com/office/officeart/2005/8/layout/default"/>
    <dgm:cxn modelId="{7275DCB8-30B5-7E46-A080-58AD24823B2A}" type="presParOf" srcId="{0A4798D5-D41D-B54E-9B43-65E9A56DC7CC}" destId="{691542D8-ABB8-864C-A2A0-7DDE151C81BB}" srcOrd="4" destOrd="0" presId="urn:microsoft.com/office/officeart/2005/8/layout/default"/>
    <dgm:cxn modelId="{1FA5005B-6F0D-2A41-805A-AA223EBD5D20}" type="presParOf" srcId="{0A4798D5-D41D-B54E-9B43-65E9A56DC7CC}" destId="{6DC624F6-0E06-F641-874E-90EA140FFF27}" srcOrd="5" destOrd="0" presId="urn:microsoft.com/office/officeart/2005/8/layout/default"/>
    <dgm:cxn modelId="{DD0F7EFC-6B46-324D-8B91-FE6A8B880B45}" type="presParOf" srcId="{0A4798D5-D41D-B54E-9B43-65E9A56DC7CC}" destId="{B009CA24-B5C0-FF4A-8AD8-2C8F083FBB05}" srcOrd="6" destOrd="0" presId="urn:microsoft.com/office/officeart/2005/8/layout/default"/>
    <dgm:cxn modelId="{7BD12B13-B633-0545-AD0E-89D1915E689E}" type="presParOf" srcId="{0A4798D5-D41D-B54E-9B43-65E9A56DC7CC}" destId="{C2E969E1-4D59-FB4F-BEDF-1279CB30D48B}" srcOrd="7" destOrd="0" presId="urn:microsoft.com/office/officeart/2005/8/layout/default"/>
    <dgm:cxn modelId="{1457953B-1B96-E846-9FB6-0DB0BF10392C}" type="presParOf" srcId="{0A4798D5-D41D-B54E-9B43-65E9A56DC7CC}" destId="{2DDEB063-491C-3846-8EE7-A366B34B7ED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1B8B7A-9258-49EC-BCDC-7D780ED9353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25959E2-B689-444D-B38F-641642246B27}">
      <dgm:prSet/>
      <dgm:spPr/>
      <dgm:t>
        <a:bodyPr/>
        <a:lstStyle/>
        <a:p>
          <a:r>
            <a:rPr lang="en-US"/>
            <a:t>Advanced midwife</a:t>
          </a:r>
        </a:p>
      </dgm:t>
    </dgm:pt>
    <dgm:pt modelId="{111885A8-EE60-4545-9155-25FF513E471D}" type="parTrans" cxnId="{55F1D0FD-B13A-4FFB-8398-866461F9AAC9}">
      <dgm:prSet/>
      <dgm:spPr/>
      <dgm:t>
        <a:bodyPr/>
        <a:lstStyle/>
        <a:p>
          <a:endParaRPr lang="en-US"/>
        </a:p>
      </dgm:t>
    </dgm:pt>
    <dgm:pt modelId="{AA42E30E-110A-4306-95C8-D68A9EAF05D0}" type="sibTrans" cxnId="{55F1D0FD-B13A-4FFB-8398-866461F9AAC9}">
      <dgm:prSet/>
      <dgm:spPr/>
      <dgm:t>
        <a:bodyPr/>
        <a:lstStyle/>
        <a:p>
          <a:endParaRPr lang="en-US"/>
        </a:p>
      </dgm:t>
    </dgm:pt>
    <dgm:pt modelId="{FED1E419-C723-41EE-9F7E-F4F0BE771115}">
      <dgm:prSet/>
      <dgm:spPr/>
      <dgm:t>
        <a:bodyPr/>
        <a:lstStyle/>
        <a:p>
          <a:r>
            <a:rPr lang="en-US"/>
            <a:t>Family physician</a:t>
          </a:r>
        </a:p>
      </dgm:t>
    </dgm:pt>
    <dgm:pt modelId="{0F6E8368-4E08-4CFA-B856-BB06B93440C4}" type="parTrans" cxnId="{1F81F40B-1B0F-4DFF-9F46-E47E27D79007}">
      <dgm:prSet/>
      <dgm:spPr/>
      <dgm:t>
        <a:bodyPr/>
        <a:lstStyle/>
        <a:p>
          <a:endParaRPr lang="en-US"/>
        </a:p>
      </dgm:t>
    </dgm:pt>
    <dgm:pt modelId="{B334ADD0-5194-47ED-AB56-22FBD7D385C9}" type="sibTrans" cxnId="{1F81F40B-1B0F-4DFF-9F46-E47E27D79007}">
      <dgm:prSet/>
      <dgm:spPr/>
      <dgm:t>
        <a:bodyPr/>
        <a:lstStyle/>
        <a:p>
          <a:endParaRPr lang="en-US"/>
        </a:p>
      </dgm:t>
    </dgm:pt>
    <dgm:pt modelId="{855EA2BC-7480-44AF-B83C-EF07D61E5A10}">
      <dgm:prSet/>
      <dgm:spPr/>
      <dgm:t>
        <a:bodyPr/>
        <a:lstStyle/>
        <a:p>
          <a:r>
            <a:rPr lang="en-US"/>
            <a:t>Doctor dealing with pregnant women</a:t>
          </a:r>
        </a:p>
      </dgm:t>
    </dgm:pt>
    <dgm:pt modelId="{1A326EA0-CC31-4399-A14E-817F2271602B}" type="parTrans" cxnId="{3C63EBD9-0B3E-4E94-BFF0-6DBFC2EB1D37}">
      <dgm:prSet/>
      <dgm:spPr/>
      <dgm:t>
        <a:bodyPr/>
        <a:lstStyle/>
        <a:p>
          <a:endParaRPr lang="en-US"/>
        </a:p>
      </dgm:t>
    </dgm:pt>
    <dgm:pt modelId="{9378E09A-8D26-4889-92D7-A19D6BAFCC34}" type="sibTrans" cxnId="{3C63EBD9-0B3E-4E94-BFF0-6DBFC2EB1D37}">
      <dgm:prSet/>
      <dgm:spPr/>
      <dgm:t>
        <a:bodyPr/>
        <a:lstStyle/>
        <a:p>
          <a:endParaRPr lang="en-US"/>
        </a:p>
      </dgm:t>
    </dgm:pt>
    <dgm:pt modelId="{969ADB6E-0B90-4E44-B836-FF79B67E53DC}">
      <dgm:prSet/>
      <dgm:spPr/>
      <dgm:t>
        <a:bodyPr/>
        <a:lstStyle/>
        <a:p>
          <a:r>
            <a:rPr lang="en-US"/>
            <a:t>Access to Hb, platelets, urea, creatinine, ALT urine mcs and sonar</a:t>
          </a:r>
        </a:p>
      </dgm:t>
    </dgm:pt>
    <dgm:pt modelId="{C1387B87-7354-4D95-85D6-5AC1B52E7047}" type="parTrans" cxnId="{E223FB94-27A3-4831-A91D-1B71A8A0237E}">
      <dgm:prSet/>
      <dgm:spPr/>
      <dgm:t>
        <a:bodyPr/>
        <a:lstStyle/>
        <a:p>
          <a:endParaRPr lang="en-US"/>
        </a:p>
      </dgm:t>
    </dgm:pt>
    <dgm:pt modelId="{9F880BBF-1700-40E9-81FC-B1885C7C4D30}" type="sibTrans" cxnId="{E223FB94-27A3-4831-A91D-1B71A8A0237E}">
      <dgm:prSet/>
      <dgm:spPr/>
      <dgm:t>
        <a:bodyPr/>
        <a:lstStyle/>
        <a:p>
          <a:endParaRPr lang="en-US"/>
        </a:p>
      </dgm:t>
    </dgm:pt>
    <dgm:pt modelId="{BBF3DCE4-4636-4B25-BD06-A538A4502409}">
      <dgm:prSet/>
      <dgm:spPr/>
      <dgm:t>
        <a:bodyPr/>
        <a:lstStyle/>
        <a:p>
          <a:r>
            <a:rPr lang="en-US" dirty="0"/>
            <a:t>The apex hospital in the catchment area should be involved in developing guidelines into protocols. Ideally the District clinical specialist should be involved and facilitate these discussions</a:t>
          </a:r>
        </a:p>
      </dgm:t>
    </dgm:pt>
    <dgm:pt modelId="{27636DE3-5BEA-4680-B016-B3FE8085C82A}" type="parTrans" cxnId="{EA6F235E-30A1-46E4-87DE-E7207698B241}">
      <dgm:prSet/>
      <dgm:spPr/>
      <dgm:t>
        <a:bodyPr/>
        <a:lstStyle/>
        <a:p>
          <a:endParaRPr lang="en-US"/>
        </a:p>
      </dgm:t>
    </dgm:pt>
    <dgm:pt modelId="{8347BA37-7FCF-4D1B-80AF-31EBC7C54BB8}" type="sibTrans" cxnId="{EA6F235E-30A1-46E4-87DE-E7207698B241}">
      <dgm:prSet/>
      <dgm:spPr/>
      <dgm:t>
        <a:bodyPr/>
        <a:lstStyle/>
        <a:p>
          <a:endParaRPr lang="en-US"/>
        </a:p>
      </dgm:t>
    </dgm:pt>
    <dgm:pt modelId="{E9C88084-D011-9C4B-BE98-63AB91A304E1}" type="pres">
      <dgm:prSet presAssocID="{2F1B8B7A-9258-49EC-BCDC-7D780ED93535}" presName="linear" presStyleCnt="0">
        <dgm:presLayoutVars>
          <dgm:animLvl val="lvl"/>
          <dgm:resizeHandles val="exact"/>
        </dgm:presLayoutVars>
      </dgm:prSet>
      <dgm:spPr/>
    </dgm:pt>
    <dgm:pt modelId="{2E8C006B-E0E7-CB40-84EE-FE260BC4B1BE}" type="pres">
      <dgm:prSet presAssocID="{525959E2-B689-444D-B38F-641642246B27}" presName="parentText" presStyleLbl="node1" presStyleIdx="0" presStyleCnt="5">
        <dgm:presLayoutVars>
          <dgm:chMax val="0"/>
          <dgm:bulletEnabled val="1"/>
        </dgm:presLayoutVars>
      </dgm:prSet>
      <dgm:spPr/>
    </dgm:pt>
    <dgm:pt modelId="{47CAB5A9-067B-294F-992B-8465AE6C7B2D}" type="pres">
      <dgm:prSet presAssocID="{AA42E30E-110A-4306-95C8-D68A9EAF05D0}" presName="spacer" presStyleCnt="0"/>
      <dgm:spPr/>
    </dgm:pt>
    <dgm:pt modelId="{1154B4A2-7CDB-344F-A08B-263D8AF1E546}" type="pres">
      <dgm:prSet presAssocID="{FED1E419-C723-41EE-9F7E-F4F0BE771115}" presName="parentText" presStyleLbl="node1" presStyleIdx="1" presStyleCnt="5">
        <dgm:presLayoutVars>
          <dgm:chMax val="0"/>
          <dgm:bulletEnabled val="1"/>
        </dgm:presLayoutVars>
      </dgm:prSet>
      <dgm:spPr/>
    </dgm:pt>
    <dgm:pt modelId="{0BF99DFD-39EA-F24D-811E-EBE5AE9A225E}" type="pres">
      <dgm:prSet presAssocID="{B334ADD0-5194-47ED-AB56-22FBD7D385C9}" presName="spacer" presStyleCnt="0"/>
      <dgm:spPr/>
    </dgm:pt>
    <dgm:pt modelId="{68F57CAE-B939-1543-9ABF-15203B9B0674}" type="pres">
      <dgm:prSet presAssocID="{855EA2BC-7480-44AF-B83C-EF07D61E5A10}" presName="parentText" presStyleLbl="node1" presStyleIdx="2" presStyleCnt="5">
        <dgm:presLayoutVars>
          <dgm:chMax val="0"/>
          <dgm:bulletEnabled val="1"/>
        </dgm:presLayoutVars>
      </dgm:prSet>
      <dgm:spPr/>
    </dgm:pt>
    <dgm:pt modelId="{76EFC1DC-E017-0647-B4CA-7A5EC51FF888}" type="pres">
      <dgm:prSet presAssocID="{9378E09A-8D26-4889-92D7-A19D6BAFCC34}" presName="spacer" presStyleCnt="0"/>
      <dgm:spPr/>
    </dgm:pt>
    <dgm:pt modelId="{2C5423E9-EE16-B74A-BDAF-932233BD8D77}" type="pres">
      <dgm:prSet presAssocID="{969ADB6E-0B90-4E44-B836-FF79B67E53DC}" presName="parentText" presStyleLbl="node1" presStyleIdx="3" presStyleCnt="5">
        <dgm:presLayoutVars>
          <dgm:chMax val="0"/>
          <dgm:bulletEnabled val="1"/>
        </dgm:presLayoutVars>
      </dgm:prSet>
      <dgm:spPr/>
    </dgm:pt>
    <dgm:pt modelId="{DE4B0B8D-3721-1443-90E2-425B1775D5B8}" type="pres">
      <dgm:prSet presAssocID="{9F880BBF-1700-40E9-81FC-B1885C7C4D30}" presName="spacer" presStyleCnt="0"/>
      <dgm:spPr/>
    </dgm:pt>
    <dgm:pt modelId="{7D6619C6-B1B1-5A45-B5F0-D93649D354AB}" type="pres">
      <dgm:prSet presAssocID="{BBF3DCE4-4636-4B25-BD06-A538A4502409}" presName="parentText" presStyleLbl="node1" presStyleIdx="4" presStyleCnt="5">
        <dgm:presLayoutVars>
          <dgm:chMax val="0"/>
          <dgm:bulletEnabled val="1"/>
        </dgm:presLayoutVars>
      </dgm:prSet>
      <dgm:spPr/>
    </dgm:pt>
  </dgm:ptLst>
  <dgm:cxnLst>
    <dgm:cxn modelId="{1F81F40B-1B0F-4DFF-9F46-E47E27D79007}" srcId="{2F1B8B7A-9258-49EC-BCDC-7D780ED93535}" destId="{FED1E419-C723-41EE-9F7E-F4F0BE771115}" srcOrd="1" destOrd="0" parTransId="{0F6E8368-4E08-4CFA-B856-BB06B93440C4}" sibTransId="{B334ADD0-5194-47ED-AB56-22FBD7D385C9}"/>
    <dgm:cxn modelId="{B4F8E82A-B465-4344-A8E4-E47FFBE70440}" type="presOf" srcId="{969ADB6E-0B90-4E44-B836-FF79B67E53DC}" destId="{2C5423E9-EE16-B74A-BDAF-932233BD8D77}" srcOrd="0" destOrd="0" presId="urn:microsoft.com/office/officeart/2005/8/layout/vList2"/>
    <dgm:cxn modelId="{EA6F235E-30A1-46E4-87DE-E7207698B241}" srcId="{2F1B8B7A-9258-49EC-BCDC-7D780ED93535}" destId="{BBF3DCE4-4636-4B25-BD06-A538A4502409}" srcOrd="4" destOrd="0" parTransId="{27636DE3-5BEA-4680-B016-B3FE8085C82A}" sibTransId="{8347BA37-7FCF-4D1B-80AF-31EBC7C54BB8}"/>
    <dgm:cxn modelId="{B394CD72-17BB-B944-BAC0-E17BCDEBC0D9}" type="presOf" srcId="{BBF3DCE4-4636-4B25-BD06-A538A4502409}" destId="{7D6619C6-B1B1-5A45-B5F0-D93649D354AB}" srcOrd="0" destOrd="0" presId="urn:microsoft.com/office/officeart/2005/8/layout/vList2"/>
    <dgm:cxn modelId="{335F8684-AC28-7640-8158-C2F4562D4F8B}" type="presOf" srcId="{2F1B8B7A-9258-49EC-BCDC-7D780ED93535}" destId="{E9C88084-D011-9C4B-BE98-63AB91A304E1}" srcOrd="0" destOrd="0" presId="urn:microsoft.com/office/officeart/2005/8/layout/vList2"/>
    <dgm:cxn modelId="{E223FB94-27A3-4831-A91D-1B71A8A0237E}" srcId="{2F1B8B7A-9258-49EC-BCDC-7D780ED93535}" destId="{969ADB6E-0B90-4E44-B836-FF79B67E53DC}" srcOrd="3" destOrd="0" parTransId="{C1387B87-7354-4D95-85D6-5AC1B52E7047}" sibTransId="{9F880BBF-1700-40E9-81FC-B1885C7C4D30}"/>
    <dgm:cxn modelId="{ED78F4C4-643D-C445-B7FE-73E01A6E9853}" type="presOf" srcId="{FED1E419-C723-41EE-9F7E-F4F0BE771115}" destId="{1154B4A2-7CDB-344F-A08B-263D8AF1E546}" srcOrd="0" destOrd="0" presId="urn:microsoft.com/office/officeart/2005/8/layout/vList2"/>
    <dgm:cxn modelId="{3B61DBD1-B956-CF47-969B-B5751BD69C0F}" type="presOf" srcId="{855EA2BC-7480-44AF-B83C-EF07D61E5A10}" destId="{68F57CAE-B939-1543-9ABF-15203B9B0674}" srcOrd="0" destOrd="0" presId="urn:microsoft.com/office/officeart/2005/8/layout/vList2"/>
    <dgm:cxn modelId="{3C63EBD9-0B3E-4E94-BFF0-6DBFC2EB1D37}" srcId="{2F1B8B7A-9258-49EC-BCDC-7D780ED93535}" destId="{855EA2BC-7480-44AF-B83C-EF07D61E5A10}" srcOrd="2" destOrd="0" parTransId="{1A326EA0-CC31-4399-A14E-817F2271602B}" sibTransId="{9378E09A-8D26-4889-92D7-A19D6BAFCC34}"/>
    <dgm:cxn modelId="{E4CB10FA-0C48-EB41-83CE-8FB7E47BECBA}" type="presOf" srcId="{525959E2-B689-444D-B38F-641642246B27}" destId="{2E8C006B-E0E7-CB40-84EE-FE260BC4B1BE}" srcOrd="0" destOrd="0" presId="urn:microsoft.com/office/officeart/2005/8/layout/vList2"/>
    <dgm:cxn modelId="{55F1D0FD-B13A-4FFB-8398-866461F9AAC9}" srcId="{2F1B8B7A-9258-49EC-BCDC-7D780ED93535}" destId="{525959E2-B689-444D-B38F-641642246B27}" srcOrd="0" destOrd="0" parTransId="{111885A8-EE60-4545-9155-25FF513E471D}" sibTransId="{AA42E30E-110A-4306-95C8-D68A9EAF05D0}"/>
    <dgm:cxn modelId="{AC28112A-45A2-3D47-B143-D763AD76D1EA}" type="presParOf" srcId="{E9C88084-D011-9C4B-BE98-63AB91A304E1}" destId="{2E8C006B-E0E7-CB40-84EE-FE260BC4B1BE}" srcOrd="0" destOrd="0" presId="urn:microsoft.com/office/officeart/2005/8/layout/vList2"/>
    <dgm:cxn modelId="{5D4CFEBC-E224-334D-86F4-D57D12306E0A}" type="presParOf" srcId="{E9C88084-D011-9C4B-BE98-63AB91A304E1}" destId="{47CAB5A9-067B-294F-992B-8465AE6C7B2D}" srcOrd="1" destOrd="0" presId="urn:microsoft.com/office/officeart/2005/8/layout/vList2"/>
    <dgm:cxn modelId="{ADF8CF7F-3957-884E-87CC-3E962F4BEB04}" type="presParOf" srcId="{E9C88084-D011-9C4B-BE98-63AB91A304E1}" destId="{1154B4A2-7CDB-344F-A08B-263D8AF1E546}" srcOrd="2" destOrd="0" presId="urn:microsoft.com/office/officeart/2005/8/layout/vList2"/>
    <dgm:cxn modelId="{B9577281-50BC-6E43-AC9D-71B69576D8FC}" type="presParOf" srcId="{E9C88084-D011-9C4B-BE98-63AB91A304E1}" destId="{0BF99DFD-39EA-F24D-811E-EBE5AE9A225E}" srcOrd="3" destOrd="0" presId="urn:microsoft.com/office/officeart/2005/8/layout/vList2"/>
    <dgm:cxn modelId="{3D264EA9-4D72-C84D-A961-29DBA64E8BF6}" type="presParOf" srcId="{E9C88084-D011-9C4B-BE98-63AB91A304E1}" destId="{68F57CAE-B939-1543-9ABF-15203B9B0674}" srcOrd="4" destOrd="0" presId="urn:microsoft.com/office/officeart/2005/8/layout/vList2"/>
    <dgm:cxn modelId="{1CFA0846-D703-F045-BACB-03167D8F2D70}" type="presParOf" srcId="{E9C88084-D011-9C4B-BE98-63AB91A304E1}" destId="{76EFC1DC-E017-0647-B4CA-7A5EC51FF888}" srcOrd="5" destOrd="0" presId="urn:microsoft.com/office/officeart/2005/8/layout/vList2"/>
    <dgm:cxn modelId="{91E4BFB8-3144-FC4F-9076-EE1DF65F8F83}" type="presParOf" srcId="{E9C88084-D011-9C4B-BE98-63AB91A304E1}" destId="{2C5423E9-EE16-B74A-BDAF-932233BD8D77}" srcOrd="6" destOrd="0" presId="urn:microsoft.com/office/officeart/2005/8/layout/vList2"/>
    <dgm:cxn modelId="{2560B721-CF19-3441-9FCB-2BB33E840645}" type="presParOf" srcId="{E9C88084-D011-9C4B-BE98-63AB91A304E1}" destId="{DE4B0B8D-3721-1443-90E2-425B1775D5B8}" srcOrd="7" destOrd="0" presId="urn:microsoft.com/office/officeart/2005/8/layout/vList2"/>
    <dgm:cxn modelId="{88B8D279-0167-BB40-85EE-FA00D02D7D8A}" type="presParOf" srcId="{E9C88084-D011-9C4B-BE98-63AB91A304E1}" destId="{7D6619C6-B1B1-5A45-B5F0-D93649D354A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557AF5-1B81-40DF-8617-7D26BE8274F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82B28B7-958C-408B-B21C-A36EA6939D20}">
      <dgm:prSet/>
      <dgm:spPr/>
      <dgm:t>
        <a:bodyPr/>
        <a:lstStyle/>
        <a:p>
          <a:pPr>
            <a:lnSpc>
              <a:spcPct val="100000"/>
            </a:lnSpc>
          </a:pPr>
          <a:r>
            <a:rPr lang="en-US" dirty="0"/>
            <a:t>Severe features:</a:t>
          </a:r>
        </a:p>
      </dgm:t>
    </dgm:pt>
    <dgm:pt modelId="{93563636-36F6-45BA-B149-9B2A7C453AFC}" type="parTrans" cxnId="{5EFCF311-6420-4B79-A3E5-866C904E23E6}">
      <dgm:prSet/>
      <dgm:spPr/>
      <dgm:t>
        <a:bodyPr/>
        <a:lstStyle/>
        <a:p>
          <a:endParaRPr lang="en-US"/>
        </a:p>
      </dgm:t>
    </dgm:pt>
    <dgm:pt modelId="{F6230330-03E3-43A1-8BCC-79775508474C}" type="sibTrans" cxnId="{5EFCF311-6420-4B79-A3E5-866C904E23E6}">
      <dgm:prSet/>
      <dgm:spPr/>
      <dgm:t>
        <a:bodyPr/>
        <a:lstStyle/>
        <a:p>
          <a:endParaRPr lang="en-US"/>
        </a:p>
      </dgm:t>
    </dgm:pt>
    <dgm:pt modelId="{B68E976E-C878-4F29-A05E-1201DC07A5D1}">
      <dgm:prSet/>
      <dgm:spPr/>
      <dgm:t>
        <a:bodyPr/>
        <a:lstStyle/>
        <a:p>
          <a:pPr>
            <a:lnSpc>
              <a:spcPct val="100000"/>
            </a:lnSpc>
          </a:pPr>
          <a:r>
            <a:rPr lang="en-US"/>
            <a:t>Headache</a:t>
          </a:r>
        </a:p>
      </dgm:t>
    </dgm:pt>
    <dgm:pt modelId="{E71F6BD2-313B-4F74-AE20-A1907C991D27}" type="parTrans" cxnId="{64930002-5AEE-41C5-8E9A-814EA5DB9845}">
      <dgm:prSet/>
      <dgm:spPr/>
      <dgm:t>
        <a:bodyPr/>
        <a:lstStyle/>
        <a:p>
          <a:endParaRPr lang="en-US"/>
        </a:p>
      </dgm:t>
    </dgm:pt>
    <dgm:pt modelId="{1D7FE019-FC5D-483E-92AC-38A5C3A7EA4C}" type="sibTrans" cxnId="{64930002-5AEE-41C5-8E9A-814EA5DB9845}">
      <dgm:prSet/>
      <dgm:spPr/>
      <dgm:t>
        <a:bodyPr/>
        <a:lstStyle/>
        <a:p>
          <a:endParaRPr lang="en-US"/>
        </a:p>
      </dgm:t>
    </dgm:pt>
    <dgm:pt modelId="{DFAEBCE5-BE43-4DD5-8092-3A50880FA046}">
      <dgm:prSet/>
      <dgm:spPr/>
      <dgm:t>
        <a:bodyPr/>
        <a:lstStyle/>
        <a:p>
          <a:pPr>
            <a:lnSpc>
              <a:spcPct val="100000"/>
            </a:lnSpc>
          </a:pPr>
          <a:r>
            <a:rPr lang="en-US"/>
            <a:t>Chest pain/epigastric pain/discomfort</a:t>
          </a:r>
        </a:p>
      </dgm:t>
    </dgm:pt>
    <dgm:pt modelId="{F47ECDB6-14E8-4AE3-9127-BBD82170FFA6}" type="parTrans" cxnId="{38F09EE5-463A-45B8-BCA3-780090F0502C}">
      <dgm:prSet/>
      <dgm:spPr/>
      <dgm:t>
        <a:bodyPr/>
        <a:lstStyle/>
        <a:p>
          <a:endParaRPr lang="en-US"/>
        </a:p>
      </dgm:t>
    </dgm:pt>
    <dgm:pt modelId="{6A83036B-F81B-444A-A4ED-5FA4B018C099}" type="sibTrans" cxnId="{38F09EE5-463A-45B8-BCA3-780090F0502C}">
      <dgm:prSet/>
      <dgm:spPr/>
      <dgm:t>
        <a:bodyPr/>
        <a:lstStyle/>
        <a:p>
          <a:endParaRPr lang="en-US"/>
        </a:p>
      </dgm:t>
    </dgm:pt>
    <dgm:pt modelId="{D3F2E846-A1E2-4D76-BC06-5B527A758D91}">
      <dgm:prSet/>
      <dgm:spPr/>
      <dgm:t>
        <a:bodyPr/>
        <a:lstStyle/>
        <a:p>
          <a:pPr>
            <a:lnSpc>
              <a:spcPct val="100000"/>
            </a:lnSpc>
          </a:pPr>
          <a:r>
            <a:rPr lang="en-US"/>
            <a:t>Visual disturbance/scotomas</a:t>
          </a:r>
        </a:p>
      </dgm:t>
    </dgm:pt>
    <dgm:pt modelId="{C67F9EB0-60A8-4A48-A41F-E2DCF54ED766}" type="parTrans" cxnId="{A86B6A73-82DE-4980-B584-39E32B2C1F01}">
      <dgm:prSet/>
      <dgm:spPr/>
      <dgm:t>
        <a:bodyPr/>
        <a:lstStyle/>
        <a:p>
          <a:endParaRPr lang="en-US"/>
        </a:p>
      </dgm:t>
    </dgm:pt>
    <dgm:pt modelId="{AEC88FB5-3895-4EEB-A1C5-BB37D1738B56}" type="sibTrans" cxnId="{A86B6A73-82DE-4980-B584-39E32B2C1F01}">
      <dgm:prSet/>
      <dgm:spPr/>
      <dgm:t>
        <a:bodyPr/>
        <a:lstStyle/>
        <a:p>
          <a:endParaRPr lang="en-US"/>
        </a:p>
      </dgm:t>
    </dgm:pt>
    <dgm:pt modelId="{A53F9E2E-5A0E-445C-A4AC-1DD86AFE1F46}" type="pres">
      <dgm:prSet presAssocID="{0B557AF5-1B81-40DF-8617-7D26BE8274F2}" presName="root" presStyleCnt="0">
        <dgm:presLayoutVars>
          <dgm:dir/>
          <dgm:resizeHandles val="exact"/>
        </dgm:presLayoutVars>
      </dgm:prSet>
      <dgm:spPr/>
    </dgm:pt>
    <dgm:pt modelId="{4E6E5DDC-A5FF-45F3-B1CC-CEDBCC9C0B9A}" type="pres">
      <dgm:prSet presAssocID="{C82B28B7-958C-408B-B21C-A36EA6939D20}" presName="compNode" presStyleCnt="0"/>
      <dgm:spPr/>
    </dgm:pt>
    <dgm:pt modelId="{A6EF8ED7-3B2E-4CF6-9D5A-F74E1BE30047}" type="pres">
      <dgm:prSet presAssocID="{C82B28B7-958C-408B-B21C-A36EA6939D20}" presName="bgRect" presStyleLbl="bgShp" presStyleIdx="0" presStyleCnt="4"/>
      <dgm:spPr/>
    </dgm:pt>
    <dgm:pt modelId="{D7B477B6-BA1C-474A-A3EB-D34A15AA4E90}" type="pres">
      <dgm:prSet presAssocID="{C82B28B7-958C-408B-B21C-A36EA6939D2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ghtning bolt"/>
        </a:ext>
      </dgm:extLst>
    </dgm:pt>
    <dgm:pt modelId="{CEAD5D6B-B41A-4A7A-B9C1-75D69430C559}" type="pres">
      <dgm:prSet presAssocID="{C82B28B7-958C-408B-B21C-A36EA6939D20}" presName="spaceRect" presStyleCnt="0"/>
      <dgm:spPr/>
    </dgm:pt>
    <dgm:pt modelId="{24EA6210-F46B-4771-82CE-4D52D5871C3F}" type="pres">
      <dgm:prSet presAssocID="{C82B28B7-958C-408B-B21C-A36EA6939D20}" presName="parTx" presStyleLbl="revTx" presStyleIdx="0" presStyleCnt="4">
        <dgm:presLayoutVars>
          <dgm:chMax val="0"/>
          <dgm:chPref val="0"/>
        </dgm:presLayoutVars>
      </dgm:prSet>
      <dgm:spPr/>
    </dgm:pt>
    <dgm:pt modelId="{9545F4D2-0136-427B-BF49-14F263FD7432}" type="pres">
      <dgm:prSet presAssocID="{F6230330-03E3-43A1-8BCC-79775508474C}" presName="sibTrans" presStyleCnt="0"/>
      <dgm:spPr/>
    </dgm:pt>
    <dgm:pt modelId="{3F54871C-EB6C-4535-8B58-9E5A0F4531DC}" type="pres">
      <dgm:prSet presAssocID="{B68E976E-C878-4F29-A05E-1201DC07A5D1}" presName="compNode" presStyleCnt="0"/>
      <dgm:spPr/>
    </dgm:pt>
    <dgm:pt modelId="{4980F67B-4112-40C2-AC32-E8C2577E1EBD}" type="pres">
      <dgm:prSet presAssocID="{B68E976E-C878-4F29-A05E-1201DC07A5D1}" presName="bgRect" presStyleLbl="bgShp" presStyleIdx="1" presStyleCnt="4"/>
      <dgm:spPr/>
    </dgm:pt>
    <dgm:pt modelId="{FA8B21EA-17F1-4059-885A-1F1B292697CA}" type="pres">
      <dgm:prSet presAssocID="{B68E976E-C878-4F29-A05E-1201DC07A5D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in in head"/>
        </a:ext>
      </dgm:extLst>
    </dgm:pt>
    <dgm:pt modelId="{E40D3010-EAF8-4185-9B8E-206CD5469DBD}" type="pres">
      <dgm:prSet presAssocID="{B68E976E-C878-4F29-A05E-1201DC07A5D1}" presName="spaceRect" presStyleCnt="0"/>
      <dgm:spPr/>
    </dgm:pt>
    <dgm:pt modelId="{F3F6CCA6-C342-4FDB-A4B4-663C0FEE52DC}" type="pres">
      <dgm:prSet presAssocID="{B68E976E-C878-4F29-A05E-1201DC07A5D1}" presName="parTx" presStyleLbl="revTx" presStyleIdx="1" presStyleCnt="4">
        <dgm:presLayoutVars>
          <dgm:chMax val="0"/>
          <dgm:chPref val="0"/>
        </dgm:presLayoutVars>
      </dgm:prSet>
      <dgm:spPr/>
    </dgm:pt>
    <dgm:pt modelId="{A8DFBBEA-D479-40B5-8CC2-85707DD095D9}" type="pres">
      <dgm:prSet presAssocID="{1D7FE019-FC5D-483E-92AC-38A5C3A7EA4C}" presName="sibTrans" presStyleCnt="0"/>
      <dgm:spPr/>
    </dgm:pt>
    <dgm:pt modelId="{24A8042B-159A-4D94-937A-3A6DBD84FC03}" type="pres">
      <dgm:prSet presAssocID="{DFAEBCE5-BE43-4DD5-8092-3A50880FA046}" presName="compNode" presStyleCnt="0"/>
      <dgm:spPr/>
    </dgm:pt>
    <dgm:pt modelId="{5DBBF65D-4FCB-4688-A039-32AF8019DD25}" type="pres">
      <dgm:prSet presAssocID="{DFAEBCE5-BE43-4DD5-8092-3A50880FA046}" presName="bgRect" presStyleLbl="bgShp" presStyleIdx="2" presStyleCnt="4"/>
      <dgm:spPr/>
    </dgm:pt>
    <dgm:pt modelId="{78483BA8-1A2B-46AC-99CF-49A9332F5321}" type="pres">
      <dgm:prSet presAssocID="{DFAEBCE5-BE43-4DD5-8092-3A50880FA04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Lungs"/>
        </a:ext>
      </dgm:extLst>
    </dgm:pt>
    <dgm:pt modelId="{07C28805-49B9-495F-A035-57DDF2B84E3C}" type="pres">
      <dgm:prSet presAssocID="{DFAEBCE5-BE43-4DD5-8092-3A50880FA046}" presName="spaceRect" presStyleCnt="0"/>
      <dgm:spPr/>
    </dgm:pt>
    <dgm:pt modelId="{2836A5FA-4B26-4908-A670-1CF0410938F5}" type="pres">
      <dgm:prSet presAssocID="{DFAEBCE5-BE43-4DD5-8092-3A50880FA046}" presName="parTx" presStyleLbl="revTx" presStyleIdx="2" presStyleCnt="4">
        <dgm:presLayoutVars>
          <dgm:chMax val="0"/>
          <dgm:chPref val="0"/>
        </dgm:presLayoutVars>
      </dgm:prSet>
      <dgm:spPr/>
    </dgm:pt>
    <dgm:pt modelId="{F9F546DB-115A-42A3-A745-FC69F00BDD0E}" type="pres">
      <dgm:prSet presAssocID="{6A83036B-F81B-444A-A4ED-5FA4B018C099}" presName="sibTrans" presStyleCnt="0"/>
      <dgm:spPr/>
    </dgm:pt>
    <dgm:pt modelId="{EB4DCB3E-8A40-41CB-8E97-D0DF860637B8}" type="pres">
      <dgm:prSet presAssocID="{D3F2E846-A1E2-4D76-BC06-5B527A758D91}" presName="compNode" presStyleCnt="0"/>
      <dgm:spPr/>
    </dgm:pt>
    <dgm:pt modelId="{19B648EE-2240-4D41-B87C-C36278BDB3E6}" type="pres">
      <dgm:prSet presAssocID="{D3F2E846-A1E2-4D76-BC06-5B527A758D91}" presName="bgRect" presStyleLbl="bgShp" presStyleIdx="3" presStyleCnt="4"/>
      <dgm:spPr/>
    </dgm:pt>
    <dgm:pt modelId="{649BA91A-DB37-482B-A98E-8E1DE34554E8}" type="pres">
      <dgm:prSet presAssocID="{D3F2E846-A1E2-4D76-BC06-5B527A758D9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Eye"/>
        </a:ext>
      </dgm:extLst>
    </dgm:pt>
    <dgm:pt modelId="{44DCCED6-1E6E-41B1-969D-0661DA7ABE71}" type="pres">
      <dgm:prSet presAssocID="{D3F2E846-A1E2-4D76-BC06-5B527A758D91}" presName="spaceRect" presStyleCnt="0"/>
      <dgm:spPr/>
    </dgm:pt>
    <dgm:pt modelId="{9D6ACEF1-BFD4-4273-86A4-C3099176480F}" type="pres">
      <dgm:prSet presAssocID="{D3F2E846-A1E2-4D76-BC06-5B527A758D91}" presName="parTx" presStyleLbl="revTx" presStyleIdx="3" presStyleCnt="4">
        <dgm:presLayoutVars>
          <dgm:chMax val="0"/>
          <dgm:chPref val="0"/>
        </dgm:presLayoutVars>
      </dgm:prSet>
      <dgm:spPr/>
    </dgm:pt>
  </dgm:ptLst>
  <dgm:cxnLst>
    <dgm:cxn modelId="{64930002-5AEE-41C5-8E9A-814EA5DB9845}" srcId="{0B557AF5-1B81-40DF-8617-7D26BE8274F2}" destId="{B68E976E-C878-4F29-A05E-1201DC07A5D1}" srcOrd="1" destOrd="0" parTransId="{E71F6BD2-313B-4F74-AE20-A1907C991D27}" sibTransId="{1D7FE019-FC5D-483E-92AC-38A5C3A7EA4C}"/>
    <dgm:cxn modelId="{5EFCF311-6420-4B79-A3E5-866C904E23E6}" srcId="{0B557AF5-1B81-40DF-8617-7D26BE8274F2}" destId="{C82B28B7-958C-408B-B21C-A36EA6939D20}" srcOrd="0" destOrd="0" parTransId="{93563636-36F6-45BA-B149-9B2A7C453AFC}" sibTransId="{F6230330-03E3-43A1-8BCC-79775508474C}"/>
    <dgm:cxn modelId="{D77CBA55-6BD2-4253-8BAF-4ACE876E5A1C}" type="presOf" srcId="{D3F2E846-A1E2-4D76-BC06-5B527A758D91}" destId="{9D6ACEF1-BFD4-4273-86A4-C3099176480F}" srcOrd="0" destOrd="0" presId="urn:microsoft.com/office/officeart/2018/2/layout/IconVerticalSolidList"/>
    <dgm:cxn modelId="{141DC26F-60CC-4A85-9241-7EF52604585A}" type="presOf" srcId="{C82B28B7-958C-408B-B21C-A36EA6939D20}" destId="{24EA6210-F46B-4771-82CE-4D52D5871C3F}" srcOrd="0" destOrd="0" presId="urn:microsoft.com/office/officeart/2018/2/layout/IconVerticalSolidList"/>
    <dgm:cxn modelId="{A86B6A73-82DE-4980-B584-39E32B2C1F01}" srcId="{0B557AF5-1B81-40DF-8617-7D26BE8274F2}" destId="{D3F2E846-A1E2-4D76-BC06-5B527A758D91}" srcOrd="3" destOrd="0" parTransId="{C67F9EB0-60A8-4A48-A41F-E2DCF54ED766}" sibTransId="{AEC88FB5-3895-4EEB-A1C5-BB37D1738B56}"/>
    <dgm:cxn modelId="{1782E589-A6C8-4386-A56F-3E2FD4022641}" type="presOf" srcId="{DFAEBCE5-BE43-4DD5-8092-3A50880FA046}" destId="{2836A5FA-4B26-4908-A670-1CF0410938F5}" srcOrd="0" destOrd="0" presId="urn:microsoft.com/office/officeart/2018/2/layout/IconVerticalSolidList"/>
    <dgm:cxn modelId="{1CF988D5-56B3-48C0-A6F6-C9B5B5403BF7}" type="presOf" srcId="{B68E976E-C878-4F29-A05E-1201DC07A5D1}" destId="{F3F6CCA6-C342-4FDB-A4B4-663C0FEE52DC}" srcOrd="0" destOrd="0" presId="urn:microsoft.com/office/officeart/2018/2/layout/IconVerticalSolidList"/>
    <dgm:cxn modelId="{0251F6DD-8256-4389-8129-FBF679172133}" type="presOf" srcId="{0B557AF5-1B81-40DF-8617-7D26BE8274F2}" destId="{A53F9E2E-5A0E-445C-A4AC-1DD86AFE1F46}" srcOrd="0" destOrd="0" presId="urn:microsoft.com/office/officeart/2018/2/layout/IconVerticalSolidList"/>
    <dgm:cxn modelId="{38F09EE5-463A-45B8-BCA3-780090F0502C}" srcId="{0B557AF5-1B81-40DF-8617-7D26BE8274F2}" destId="{DFAEBCE5-BE43-4DD5-8092-3A50880FA046}" srcOrd="2" destOrd="0" parTransId="{F47ECDB6-14E8-4AE3-9127-BBD82170FFA6}" sibTransId="{6A83036B-F81B-444A-A4ED-5FA4B018C099}"/>
    <dgm:cxn modelId="{CDA324DD-F91E-4793-8469-FCEC0FB4B7FD}" type="presParOf" srcId="{A53F9E2E-5A0E-445C-A4AC-1DD86AFE1F46}" destId="{4E6E5DDC-A5FF-45F3-B1CC-CEDBCC9C0B9A}" srcOrd="0" destOrd="0" presId="urn:microsoft.com/office/officeart/2018/2/layout/IconVerticalSolidList"/>
    <dgm:cxn modelId="{F5474F39-6BF8-4E45-B6A4-840A0C543285}" type="presParOf" srcId="{4E6E5DDC-A5FF-45F3-B1CC-CEDBCC9C0B9A}" destId="{A6EF8ED7-3B2E-4CF6-9D5A-F74E1BE30047}" srcOrd="0" destOrd="0" presId="urn:microsoft.com/office/officeart/2018/2/layout/IconVerticalSolidList"/>
    <dgm:cxn modelId="{341FD190-8A55-4E5D-B764-BBA849A0E842}" type="presParOf" srcId="{4E6E5DDC-A5FF-45F3-B1CC-CEDBCC9C0B9A}" destId="{D7B477B6-BA1C-474A-A3EB-D34A15AA4E90}" srcOrd="1" destOrd="0" presId="urn:microsoft.com/office/officeart/2018/2/layout/IconVerticalSolidList"/>
    <dgm:cxn modelId="{CB653052-9D20-4398-87B0-B1C12D423FD2}" type="presParOf" srcId="{4E6E5DDC-A5FF-45F3-B1CC-CEDBCC9C0B9A}" destId="{CEAD5D6B-B41A-4A7A-B9C1-75D69430C559}" srcOrd="2" destOrd="0" presId="urn:microsoft.com/office/officeart/2018/2/layout/IconVerticalSolidList"/>
    <dgm:cxn modelId="{C2474001-CF13-4361-B5B2-EDB2BBB14FD0}" type="presParOf" srcId="{4E6E5DDC-A5FF-45F3-B1CC-CEDBCC9C0B9A}" destId="{24EA6210-F46B-4771-82CE-4D52D5871C3F}" srcOrd="3" destOrd="0" presId="urn:microsoft.com/office/officeart/2018/2/layout/IconVerticalSolidList"/>
    <dgm:cxn modelId="{B9A6E2C9-6B60-489B-85E1-A208FC737EF3}" type="presParOf" srcId="{A53F9E2E-5A0E-445C-A4AC-1DD86AFE1F46}" destId="{9545F4D2-0136-427B-BF49-14F263FD7432}" srcOrd="1" destOrd="0" presId="urn:microsoft.com/office/officeart/2018/2/layout/IconVerticalSolidList"/>
    <dgm:cxn modelId="{A1CDB6B1-D33A-4A9A-A970-5A5228019EEE}" type="presParOf" srcId="{A53F9E2E-5A0E-445C-A4AC-1DD86AFE1F46}" destId="{3F54871C-EB6C-4535-8B58-9E5A0F4531DC}" srcOrd="2" destOrd="0" presId="urn:microsoft.com/office/officeart/2018/2/layout/IconVerticalSolidList"/>
    <dgm:cxn modelId="{AD243708-076E-4CF1-9263-F16EABA26CC3}" type="presParOf" srcId="{3F54871C-EB6C-4535-8B58-9E5A0F4531DC}" destId="{4980F67B-4112-40C2-AC32-E8C2577E1EBD}" srcOrd="0" destOrd="0" presId="urn:microsoft.com/office/officeart/2018/2/layout/IconVerticalSolidList"/>
    <dgm:cxn modelId="{87AA64C9-5C37-45A6-8F0E-9FBD506854F0}" type="presParOf" srcId="{3F54871C-EB6C-4535-8B58-9E5A0F4531DC}" destId="{FA8B21EA-17F1-4059-885A-1F1B292697CA}" srcOrd="1" destOrd="0" presId="urn:microsoft.com/office/officeart/2018/2/layout/IconVerticalSolidList"/>
    <dgm:cxn modelId="{F836F5B8-A924-4524-8A4E-5302BFF2A6B2}" type="presParOf" srcId="{3F54871C-EB6C-4535-8B58-9E5A0F4531DC}" destId="{E40D3010-EAF8-4185-9B8E-206CD5469DBD}" srcOrd="2" destOrd="0" presId="urn:microsoft.com/office/officeart/2018/2/layout/IconVerticalSolidList"/>
    <dgm:cxn modelId="{14A76BBE-14F6-431A-92E0-7A27C038E49D}" type="presParOf" srcId="{3F54871C-EB6C-4535-8B58-9E5A0F4531DC}" destId="{F3F6CCA6-C342-4FDB-A4B4-663C0FEE52DC}" srcOrd="3" destOrd="0" presId="urn:microsoft.com/office/officeart/2018/2/layout/IconVerticalSolidList"/>
    <dgm:cxn modelId="{0016C3B9-0781-4BAF-A005-7102800AB0EE}" type="presParOf" srcId="{A53F9E2E-5A0E-445C-A4AC-1DD86AFE1F46}" destId="{A8DFBBEA-D479-40B5-8CC2-85707DD095D9}" srcOrd="3" destOrd="0" presId="urn:microsoft.com/office/officeart/2018/2/layout/IconVerticalSolidList"/>
    <dgm:cxn modelId="{B67A8353-35CE-466D-9AEB-5F4864C48B6D}" type="presParOf" srcId="{A53F9E2E-5A0E-445C-A4AC-1DD86AFE1F46}" destId="{24A8042B-159A-4D94-937A-3A6DBD84FC03}" srcOrd="4" destOrd="0" presId="urn:microsoft.com/office/officeart/2018/2/layout/IconVerticalSolidList"/>
    <dgm:cxn modelId="{36D1A0EB-E853-4A65-90F1-A3A4208CA69B}" type="presParOf" srcId="{24A8042B-159A-4D94-937A-3A6DBD84FC03}" destId="{5DBBF65D-4FCB-4688-A039-32AF8019DD25}" srcOrd="0" destOrd="0" presId="urn:microsoft.com/office/officeart/2018/2/layout/IconVerticalSolidList"/>
    <dgm:cxn modelId="{036C44AA-1ED6-43B7-8F99-60D07202EC97}" type="presParOf" srcId="{24A8042B-159A-4D94-937A-3A6DBD84FC03}" destId="{78483BA8-1A2B-46AC-99CF-49A9332F5321}" srcOrd="1" destOrd="0" presId="urn:microsoft.com/office/officeart/2018/2/layout/IconVerticalSolidList"/>
    <dgm:cxn modelId="{946167AC-05B6-4EC5-BA3C-1A6A52DC9F28}" type="presParOf" srcId="{24A8042B-159A-4D94-937A-3A6DBD84FC03}" destId="{07C28805-49B9-495F-A035-57DDF2B84E3C}" srcOrd="2" destOrd="0" presId="urn:microsoft.com/office/officeart/2018/2/layout/IconVerticalSolidList"/>
    <dgm:cxn modelId="{3B37D414-5A03-4EE9-81C2-39C71E78378E}" type="presParOf" srcId="{24A8042B-159A-4D94-937A-3A6DBD84FC03}" destId="{2836A5FA-4B26-4908-A670-1CF0410938F5}" srcOrd="3" destOrd="0" presId="urn:microsoft.com/office/officeart/2018/2/layout/IconVerticalSolidList"/>
    <dgm:cxn modelId="{7AADC1CD-3536-4002-A593-9CDB55C90AEA}" type="presParOf" srcId="{A53F9E2E-5A0E-445C-A4AC-1DD86AFE1F46}" destId="{F9F546DB-115A-42A3-A745-FC69F00BDD0E}" srcOrd="5" destOrd="0" presId="urn:microsoft.com/office/officeart/2018/2/layout/IconVerticalSolidList"/>
    <dgm:cxn modelId="{AEBDEA3D-FB3E-46FB-A98B-93650671DE85}" type="presParOf" srcId="{A53F9E2E-5A0E-445C-A4AC-1DD86AFE1F46}" destId="{EB4DCB3E-8A40-41CB-8E97-D0DF860637B8}" srcOrd="6" destOrd="0" presId="urn:microsoft.com/office/officeart/2018/2/layout/IconVerticalSolidList"/>
    <dgm:cxn modelId="{C9073224-0302-41F6-BC63-6EB3370D9785}" type="presParOf" srcId="{EB4DCB3E-8A40-41CB-8E97-D0DF860637B8}" destId="{19B648EE-2240-4D41-B87C-C36278BDB3E6}" srcOrd="0" destOrd="0" presId="urn:microsoft.com/office/officeart/2018/2/layout/IconVerticalSolidList"/>
    <dgm:cxn modelId="{CC7D06DE-0F2A-4563-9C34-4E822BA29962}" type="presParOf" srcId="{EB4DCB3E-8A40-41CB-8E97-D0DF860637B8}" destId="{649BA91A-DB37-482B-A98E-8E1DE34554E8}" srcOrd="1" destOrd="0" presId="urn:microsoft.com/office/officeart/2018/2/layout/IconVerticalSolidList"/>
    <dgm:cxn modelId="{D34EF20B-5A3F-4FA2-B911-4CB8E73AF5A1}" type="presParOf" srcId="{EB4DCB3E-8A40-41CB-8E97-D0DF860637B8}" destId="{44DCCED6-1E6E-41B1-969D-0661DA7ABE71}" srcOrd="2" destOrd="0" presId="urn:microsoft.com/office/officeart/2018/2/layout/IconVerticalSolidList"/>
    <dgm:cxn modelId="{BDAC018B-BC89-4976-99E8-CE9337B07DB2}" type="presParOf" srcId="{EB4DCB3E-8A40-41CB-8E97-D0DF860637B8}" destId="{9D6ACEF1-BFD4-4273-86A4-C3099176480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4FC120-CB6A-487F-B387-9C77E29CA1F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F684BA6-1D06-41C3-A3D8-5BB902148C92}">
      <dgm:prSet/>
      <dgm:spPr/>
      <dgm:t>
        <a:bodyPr/>
        <a:lstStyle/>
        <a:p>
          <a:r>
            <a:rPr lang="en-US" dirty="0"/>
            <a:t>A 30-year-old P0G1 comes for a first visit visit to primary care. She is HIV negative; BP is 135/86, her SFH is 29cm which is consistent with her dates. HR 88, RR 14 </a:t>
          </a:r>
          <a:r>
            <a:rPr lang="en-US" dirty="0" err="1"/>
            <a:t>br</a:t>
          </a:r>
          <a:r>
            <a:rPr lang="en-US" dirty="0"/>
            <a:t>/min,  she has no symptoms,  dipstick is normal.</a:t>
          </a:r>
        </a:p>
      </dgm:t>
    </dgm:pt>
    <dgm:pt modelId="{FC5924D1-0E30-4142-B9D1-EEA5A9101A3C}" type="parTrans" cxnId="{6E386A47-3B94-4B34-90F8-22854770372F}">
      <dgm:prSet/>
      <dgm:spPr/>
      <dgm:t>
        <a:bodyPr/>
        <a:lstStyle/>
        <a:p>
          <a:endParaRPr lang="en-US"/>
        </a:p>
      </dgm:t>
    </dgm:pt>
    <dgm:pt modelId="{2520850B-3081-4CFD-AB96-65F49E755122}" type="sibTrans" cxnId="{6E386A47-3B94-4B34-90F8-22854770372F}">
      <dgm:prSet/>
      <dgm:spPr/>
      <dgm:t>
        <a:bodyPr/>
        <a:lstStyle/>
        <a:p>
          <a:endParaRPr lang="en-US"/>
        </a:p>
      </dgm:t>
    </dgm:pt>
    <dgm:pt modelId="{D628E013-6111-4255-8E28-6AB943970BA3}">
      <dgm:prSet/>
      <dgm:spPr/>
      <dgm:t>
        <a:bodyPr/>
        <a:lstStyle/>
        <a:p>
          <a:r>
            <a:rPr lang="en-US"/>
            <a:t>Q. What will you do next?</a:t>
          </a:r>
        </a:p>
      </dgm:t>
    </dgm:pt>
    <dgm:pt modelId="{F07A37BF-6AB2-4430-BEF6-996E2F5B87A6}" type="parTrans" cxnId="{0D0DB6A1-303D-42A6-A309-820D757157D4}">
      <dgm:prSet/>
      <dgm:spPr/>
      <dgm:t>
        <a:bodyPr/>
        <a:lstStyle/>
        <a:p>
          <a:endParaRPr lang="en-US"/>
        </a:p>
      </dgm:t>
    </dgm:pt>
    <dgm:pt modelId="{24ED6A6E-ED7F-46C6-B4C6-31E2805491C6}" type="sibTrans" cxnId="{0D0DB6A1-303D-42A6-A309-820D757157D4}">
      <dgm:prSet/>
      <dgm:spPr/>
      <dgm:t>
        <a:bodyPr/>
        <a:lstStyle/>
        <a:p>
          <a:endParaRPr lang="en-US"/>
        </a:p>
      </dgm:t>
    </dgm:pt>
    <dgm:pt modelId="{4230481C-0352-418C-861D-BFD8457893CE}">
      <dgm:prSet custT="1"/>
      <dgm:spPr/>
      <dgm:t>
        <a:bodyPr/>
        <a:lstStyle/>
        <a:p>
          <a:r>
            <a:rPr lang="en-US" sz="2400" dirty="0"/>
            <a:t>Refer to next level of expertise</a:t>
          </a:r>
        </a:p>
      </dgm:t>
    </dgm:pt>
    <dgm:pt modelId="{B08E768E-A81E-4C24-A560-296EFD762966}" type="parTrans" cxnId="{6A7AA715-A6C5-4CA6-A18D-1E155FC9F5CB}">
      <dgm:prSet/>
      <dgm:spPr/>
      <dgm:t>
        <a:bodyPr/>
        <a:lstStyle/>
        <a:p>
          <a:endParaRPr lang="en-US"/>
        </a:p>
      </dgm:t>
    </dgm:pt>
    <dgm:pt modelId="{A698FC2F-FBC5-4EFF-A8A5-12EC61FBDD87}" type="sibTrans" cxnId="{6A7AA715-A6C5-4CA6-A18D-1E155FC9F5CB}">
      <dgm:prSet/>
      <dgm:spPr/>
      <dgm:t>
        <a:bodyPr/>
        <a:lstStyle/>
        <a:p>
          <a:endParaRPr lang="en-US"/>
        </a:p>
      </dgm:t>
    </dgm:pt>
    <dgm:pt modelId="{E38895C1-0B6B-40A6-BBA1-4063385E3084}">
      <dgm:prSet custT="1"/>
      <dgm:spPr/>
      <dgm:t>
        <a:bodyPr/>
        <a:lstStyle/>
        <a:p>
          <a:r>
            <a:rPr lang="en-US" sz="2400" dirty="0"/>
            <a:t>Repeat blood pressure in 2-hours</a:t>
          </a:r>
        </a:p>
      </dgm:t>
    </dgm:pt>
    <dgm:pt modelId="{00D76E0A-DE22-40F2-AB9F-E423D252EE64}" type="parTrans" cxnId="{F094161C-0C12-412D-BD3F-772A44E473C8}">
      <dgm:prSet/>
      <dgm:spPr/>
      <dgm:t>
        <a:bodyPr/>
        <a:lstStyle/>
        <a:p>
          <a:endParaRPr lang="en-US"/>
        </a:p>
      </dgm:t>
    </dgm:pt>
    <dgm:pt modelId="{DD70CD9D-A956-4C23-8FA3-E8A2AC2CD11D}" type="sibTrans" cxnId="{F094161C-0C12-412D-BD3F-772A44E473C8}">
      <dgm:prSet/>
      <dgm:spPr/>
      <dgm:t>
        <a:bodyPr/>
        <a:lstStyle/>
        <a:p>
          <a:endParaRPr lang="en-US"/>
        </a:p>
      </dgm:t>
    </dgm:pt>
    <dgm:pt modelId="{D99B4C93-1FA5-4A8E-B86B-4D99A97B94B1}">
      <dgm:prSet custT="1"/>
      <dgm:spPr/>
      <dgm:t>
        <a:bodyPr/>
        <a:lstStyle/>
        <a:p>
          <a:r>
            <a:rPr lang="en-US" sz="2400" dirty="0"/>
            <a:t>Start her on aspirin</a:t>
          </a:r>
        </a:p>
      </dgm:t>
    </dgm:pt>
    <dgm:pt modelId="{C396043F-A81B-49C7-9614-7D69F996F736}" type="parTrans" cxnId="{908074C9-D0AB-4BC6-8864-F113B17D8A23}">
      <dgm:prSet/>
      <dgm:spPr/>
      <dgm:t>
        <a:bodyPr/>
        <a:lstStyle/>
        <a:p>
          <a:endParaRPr lang="en-US"/>
        </a:p>
      </dgm:t>
    </dgm:pt>
    <dgm:pt modelId="{2CBB07D6-7363-4847-988F-ECD3BD5A7335}" type="sibTrans" cxnId="{908074C9-D0AB-4BC6-8864-F113B17D8A23}">
      <dgm:prSet/>
      <dgm:spPr/>
      <dgm:t>
        <a:bodyPr/>
        <a:lstStyle/>
        <a:p>
          <a:endParaRPr lang="en-US"/>
        </a:p>
      </dgm:t>
    </dgm:pt>
    <dgm:pt modelId="{690A7EC9-97C7-4F2F-9A53-6D9D8E3416EA}">
      <dgm:prSet custT="1"/>
      <dgm:spPr/>
      <dgm:t>
        <a:bodyPr/>
        <a:lstStyle/>
        <a:p>
          <a:r>
            <a:rPr lang="en-US" sz="2400" dirty="0"/>
            <a:t>Start her on alpha methyldopa</a:t>
          </a:r>
        </a:p>
      </dgm:t>
    </dgm:pt>
    <dgm:pt modelId="{75DB679F-2C0D-459D-94C5-3DCC6EA789DF}" type="parTrans" cxnId="{FC524E42-AF79-43E9-9689-F76DBB0E60C7}">
      <dgm:prSet/>
      <dgm:spPr/>
      <dgm:t>
        <a:bodyPr/>
        <a:lstStyle/>
        <a:p>
          <a:endParaRPr lang="en-US"/>
        </a:p>
      </dgm:t>
    </dgm:pt>
    <dgm:pt modelId="{92F4F99C-3FFA-4698-9D5B-5CEFE1DD63AC}" type="sibTrans" cxnId="{FC524E42-AF79-43E9-9689-F76DBB0E60C7}">
      <dgm:prSet/>
      <dgm:spPr/>
      <dgm:t>
        <a:bodyPr/>
        <a:lstStyle/>
        <a:p>
          <a:endParaRPr lang="en-US"/>
        </a:p>
      </dgm:t>
    </dgm:pt>
    <dgm:pt modelId="{CD92289D-4824-294A-9AA9-902A3374C5B9}" type="pres">
      <dgm:prSet presAssocID="{494FC120-CB6A-487F-B387-9C77E29CA1F5}" presName="linear" presStyleCnt="0">
        <dgm:presLayoutVars>
          <dgm:animLvl val="lvl"/>
          <dgm:resizeHandles val="exact"/>
        </dgm:presLayoutVars>
      </dgm:prSet>
      <dgm:spPr/>
    </dgm:pt>
    <dgm:pt modelId="{1AC5A6FD-5FD9-4D4F-B06D-90C25616B8E1}" type="pres">
      <dgm:prSet presAssocID="{CF684BA6-1D06-41C3-A3D8-5BB902148C92}" presName="parentText" presStyleLbl="node1" presStyleIdx="0" presStyleCnt="2">
        <dgm:presLayoutVars>
          <dgm:chMax val="0"/>
          <dgm:bulletEnabled val="1"/>
        </dgm:presLayoutVars>
      </dgm:prSet>
      <dgm:spPr/>
    </dgm:pt>
    <dgm:pt modelId="{1E186303-DC25-8247-BFD5-68BA18FC887A}" type="pres">
      <dgm:prSet presAssocID="{2520850B-3081-4CFD-AB96-65F49E755122}" presName="spacer" presStyleCnt="0"/>
      <dgm:spPr/>
    </dgm:pt>
    <dgm:pt modelId="{CB87FB4D-CD4B-A84B-B5E1-DA9234FE5C3E}" type="pres">
      <dgm:prSet presAssocID="{D628E013-6111-4255-8E28-6AB943970BA3}" presName="parentText" presStyleLbl="node1" presStyleIdx="1" presStyleCnt="2" custScaleY="47715">
        <dgm:presLayoutVars>
          <dgm:chMax val="0"/>
          <dgm:bulletEnabled val="1"/>
        </dgm:presLayoutVars>
      </dgm:prSet>
      <dgm:spPr/>
    </dgm:pt>
    <dgm:pt modelId="{A5DEE043-BB77-1849-B990-E82A4ABAEC70}" type="pres">
      <dgm:prSet presAssocID="{D628E013-6111-4255-8E28-6AB943970BA3}" presName="childText" presStyleLbl="revTx" presStyleIdx="0" presStyleCnt="1" custScaleY="145645">
        <dgm:presLayoutVars>
          <dgm:bulletEnabled val="1"/>
        </dgm:presLayoutVars>
      </dgm:prSet>
      <dgm:spPr/>
    </dgm:pt>
  </dgm:ptLst>
  <dgm:cxnLst>
    <dgm:cxn modelId="{6A7AA715-A6C5-4CA6-A18D-1E155FC9F5CB}" srcId="{D628E013-6111-4255-8E28-6AB943970BA3}" destId="{4230481C-0352-418C-861D-BFD8457893CE}" srcOrd="0" destOrd="0" parTransId="{B08E768E-A81E-4C24-A560-296EFD762966}" sibTransId="{A698FC2F-FBC5-4EFF-A8A5-12EC61FBDD87}"/>
    <dgm:cxn modelId="{F094161C-0C12-412D-BD3F-772A44E473C8}" srcId="{D628E013-6111-4255-8E28-6AB943970BA3}" destId="{E38895C1-0B6B-40A6-BBA1-4063385E3084}" srcOrd="1" destOrd="0" parTransId="{00D76E0A-DE22-40F2-AB9F-E423D252EE64}" sibTransId="{DD70CD9D-A956-4C23-8FA3-E8A2AC2CD11D}"/>
    <dgm:cxn modelId="{51B75233-5E22-BD44-AEA2-3F714945D464}" type="presOf" srcId="{D628E013-6111-4255-8E28-6AB943970BA3}" destId="{CB87FB4D-CD4B-A84B-B5E1-DA9234FE5C3E}" srcOrd="0" destOrd="0" presId="urn:microsoft.com/office/officeart/2005/8/layout/vList2"/>
    <dgm:cxn modelId="{D710A53E-7984-AB4E-A906-C98DE9ABFC1A}" type="presOf" srcId="{690A7EC9-97C7-4F2F-9A53-6D9D8E3416EA}" destId="{A5DEE043-BB77-1849-B990-E82A4ABAEC70}" srcOrd="0" destOrd="3" presId="urn:microsoft.com/office/officeart/2005/8/layout/vList2"/>
    <dgm:cxn modelId="{FC524E42-AF79-43E9-9689-F76DBB0E60C7}" srcId="{D628E013-6111-4255-8E28-6AB943970BA3}" destId="{690A7EC9-97C7-4F2F-9A53-6D9D8E3416EA}" srcOrd="3" destOrd="0" parTransId="{75DB679F-2C0D-459D-94C5-3DCC6EA789DF}" sibTransId="{92F4F99C-3FFA-4698-9D5B-5CEFE1DD63AC}"/>
    <dgm:cxn modelId="{6E386A47-3B94-4B34-90F8-22854770372F}" srcId="{494FC120-CB6A-487F-B387-9C77E29CA1F5}" destId="{CF684BA6-1D06-41C3-A3D8-5BB902148C92}" srcOrd="0" destOrd="0" parTransId="{FC5924D1-0E30-4142-B9D1-EEA5A9101A3C}" sibTransId="{2520850B-3081-4CFD-AB96-65F49E755122}"/>
    <dgm:cxn modelId="{7F32F05B-E96D-4243-8596-F2F6CF38681A}" type="presOf" srcId="{CF684BA6-1D06-41C3-A3D8-5BB902148C92}" destId="{1AC5A6FD-5FD9-4D4F-B06D-90C25616B8E1}" srcOrd="0" destOrd="0" presId="urn:microsoft.com/office/officeart/2005/8/layout/vList2"/>
    <dgm:cxn modelId="{0D0DB6A1-303D-42A6-A309-820D757157D4}" srcId="{494FC120-CB6A-487F-B387-9C77E29CA1F5}" destId="{D628E013-6111-4255-8E28-6AB943970BA3}" srcOrd="1" destOrd="0" parTransId="{F07A37BF-6AB2-4430-BEF6-996E2F5B87A6}" sibTransId="{24ED6A6E-ED7F-46C6-B4C6-31E2805491C6}"/>
    <dgm:cxn modelId="{E83566A4-B6BE-2B40-AA15-6FE548E30CF1}" type="presOf" srcId="{D99B4C93-1FA5-4A8E-B86B-4D99A97B94B1}" destId="{A5DEE043-BB77-1849-B990-E82A4ABAEC70}" srcOrd="0" destOrd="2" presId="urn:microsoft.com/office/officeart/2005/8/layout/vList2"/>
    <dgm:cxn modelId="{73763AC4-B9CB-8C4C-955B-935DA66D913F}" type="presOf" srcId="{E38895C1-0B6B-40A6-BBA1-4063385E3084}" destId="{A5DEE043-BB77-1849-B990-E82A4ABAEC70}" srcOrd="0" destOrd="1" presId="urn:microsoft.com/office/officeart/2005/8/layout/vList2"/>
    <dgm:cxn modelId="{908074C9-D0AB-4BC6-8864-F113B17D8A23}" srcId="{D628E013-6111-4255-8E28-6AB943970BA3}" destId="{D99B4C93-1FA5-4A8E-B86B-4D99A97B94B1}" srcOrd="2" destOrd="0" parTransId="{C396043F-A81B-49C7-9614-7D69F996F736}" sibTransId="{2CBB07D6-7363-4847-988F-ECD3BD5A7335}"/>
    <dgm:cxn modelId="{268E6BCB-5A85-5F43-90D6-0618CD2A573D}" type="presOf" srcId="{4230481C-0352-418C-861D-BFD8457893CE}" destId="{A5DEE043-BB77-1849-B990-E82A4ABAEC70}" srcOrd="0" destOrd="0" presId="urn:microsoft.com/office/officeart/2005/8/layout/vList2"/>
    <dgm:cxn modelId="{397588D4-CAE4-3344-A129-05F18B2F9555}" type="presOf" srcId="{494FC120-CB6A-487F-B387-9C77E29CA1F5}" destId="{CD92289D-4824-294A-9AA9-902A3374C5B9}" srcOrd="0" destOrd="0" presId="urn:microsoft.com/office/officeart/2005/8/layout/vList2"/>
    <dgm:cxn modelId="{510C5B25-DCC0-7946-AC91-143DDF60D9CF}" type="presParOf" srcId="{CD92289D-4824-294A-9AA9-902A3374C5B9}" destId="{1AC5A6FD-5FD9-4D4F-B06D-90C25616B8E1}" srcOrd="0" destOrd="0" presId="urn:microsoft.com/office/officeart/2005/8/layout/vList2"/>
    <dgm:cxn modelId="{355AA34A-98A1-C148-A09A-9AAA860CB1D1}" type="presParOf" srcId="{CD92289D-4824-294A-9AA9-902A3374C5B9}" destId="{1E186303-DC25-8247-BFD5-68BA18FC887A}" srcOrd="1" destOrd="0" presId="urn:microsoft.com/office/officeart/2005/8/layout/vList2"/>
    <dgm:cxn modelId="{7D32922B-2296-394A-9BB9-9B332EAF797A}" type="presParOf" srcId="{CD92289D-4824-294A-9AA9-902A3374C5B9}" destId="{CB87FB4D-CD4B-A84B-B5E1-DA9234FE5C3E}" srcOrd="2" destOrd="0" presId="urn:microsoft.com/office/officeart/2005/8/layout/vList2"/>
    <dgm:cxn modelId="{0D69BF9E-FCC3-D74E-BBFB-389DC328D07D}" type="presParOf" srcId="{CD92289D-4824-294A-9AA9-902A3374C5B9}" destId="{A5DEE043-BB77-1849-B990-E82A4ABAEC7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22411A-7356-42BC-B2FE-7A21470B13D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C7550641-06F8-4B82-BC8D-77AE95CA57A9}">
      <dgm:prSet/>
      <dgm:spPr/>
      <dgm:t>
        <a:bodyPr/>
        <a:lstStyle/>
        <a:p>
          <a:r>
            <a:rPr lang="en-US" dirty="0"/>
            <a:t>Repeat blood pressure is 136/86.</a:t>
          </a:r>
        </a:p>
      </dgm:t>
    </dgm:pt>
    <dgm:pt modelId="{5223C94A-EF34-4AE2-B2A0-AD23D3DF23DF}" type="parTrans" cxnId="{D780B057-478E-4B08-86D5-BAF2DD50D659}">
      <dgm:prSet/>
      <dgm:spPr/>
      <dgm:t>
        <a:bodyPr/>
        <a:lstStyle/>
        <a:p>
          <a:endParaRPr lang="en-US"/>
        </a:p>
      </dgm:t>
    </dgm:pt>
    <dgm:pt modelId="{86584368-17AB-492B-8682-74AC8920F0B4}" type="sibTrans" cxnId="{D780B057-478E-4B08-86D5-BAF2DD50D659}">
      <dgm:prSet/>
      <dgm:spPr/>
      <dgm:t>
        <a:bodyPr/>
        <a:lstStyle/>
        <a:p>
          <a:endParaRPr lang="en-US"/>
        </a:p>
      </dgm:t>
    </dgm:pt>
    <dgm:pt modelId="{49978D59-EE43-49E4-902B-13BCB2AC606B}">
      <dgm:prSet/>
      <dgm:spPr/>
      <dgm:t>
        <a:bodyPr/>
        <a:lstStyle/>
        <a:p>
          <a:r>
            <a:rPr lang="en-US"/>
            <a:t>What is the next appropriate step?</a:t>
          </a:r>
        </a:p>
      </dgm:t>
    </dgm:pt>
    <dgm:pt modelId="{B2967C19-43F4-474A-8626-F19B23BBD6CE}" type="parTrans" cxnId="{A8275C44-20D6-4EB5-B9D0-6CF7BCA7E8FF}">
      <dgm:prSet/>
      <dgm:spPr/>
      <dgm:t>
        <a:bodyPr/>
        <a:lstStyle/>
        <a:p>
          <a:endParaRPr lang="en-US"/>
        </a:p>
      </dgm:t>
    </dgm:pt>
    <dgm:pt modelId="{305D9666-7819-461C-852A-AA491AF8CF5F}" type="sibTrans" cxnId="{A8275C44-20D6-4EB5-B9D0-6CF7BCA7E8FF}">
      <dgm:prSet/>
      <dgm:spPr/>
      <dgm:t>
        <a:bodyPr/>
        <a:lstStyle/>
        <a:p>
          <a:endParaRPr lang="en-US"/>
        </a:p>
      </dgm:t>
    </dgm:pt>
    <dgm:pt modelId="{54851D71-4A4A-6947-A7A7-2B8962306F4F}" type="pres">
      <dgm:prSet presAssocID="{FE22411A-7356-42BC-B2FE-7A21470B13D0}" presName="vert0" presStyleCnt="0">
        <dgm:presLayoutVars>
          <dgm:dir/>
          <dgm:animOne val="branch"/>
          <dgm:animLvl val="lvl"/>
        </dgm:presLayoutVars>
      </dgm:prSet>
      <dgm:spPr/>
    </dgm:pt>
    <dgm:pt modelId="{89B5F164-0EF1-BF46-B231-768BB7981F57}" type="pres">
      <dgm:prSet presAssocID="{C7550641-06F8-4B82-BC8D-77AE95CA57A9}" presName="thickLine" presStyleLbl="alignNode1" presStyleIdx="0" presStyleCnt="2"/>
      <dgm:spPr/>
    </dgm:pt>
    <dgm:pt modelId="{9CEA1BA9-9706-4A43-B25B-4E7B61D3A98A}" type="pres">
      <dgm:prSet presAssocID="{C7550641-06F8-4B82-BC8D-77AE95CA57A9}" presName="horz1" presStyleCnt="0"/>
      <dgm:spPr/>
    </dgm:pt>
    <dgm:pt modelId="{2BFE747F-08FA-2F46-829F-FD53D2D0D7B1}" type="pres">
      <dgm:prSet presAssocID="{C7550641-06F8-4B82-BC8D-77AE95CA57A9}" presName="tx1" presStyleLbl="revTx" presStyleIdx="0" presStyleCnt="2"/>
      <dgm:spPr/>
    </dgm:pt>
    <dgm:pt modelId="{C9898955-B0D4-E246-8383-9D4E05538349}" type="pres">
      <dgm:prSet presAssocID="{C7550641-06F8-4B82-BC8D-77AE95CA57A9}" presName="vert1" presStyleCnt="0"/>
      <dgm:spPr/>
    </dgm:pt>
    <dgm:pt modelId="{25B14FB5-70F4-6142-8943-C11F5EC1AD6A}" type="pres">
      <dgm:prSet presAssocID="{49978D59-EE43-49E4-902B-13BCB2AC606B}" presName="thickLine" presStyleLbl="alignNode1" presStyleIdx="1" presStyleCnt="2"/>
      <dgm:spPr/>
    </dgm:pt>
    <dgm:pt modelId="{51CDC03C-51D0-1D4A-A7ED-C4D77DE41C6B}" type="pres">
      <dgm:prSet presAssocID="{49978D59-EE43-49E4-902B-13BCB2AC606B}" presName="horz1" presStyleCnt="0"/>
      <dgm:spPr/>
    </dgm:pt>
    <dgm:pt modelId="{F7648438-F464-2D45-A59D-8230165664B0}" type="pres">
      <dgm:prSet presAssocID="{49978D59-EE43-49E4-902B-13BCB2AC606B}" presName="tx1" presStyleLbl="revTx" presStyleIdx="1" presStyleCnt="2"/>
      <dgm:spPr/>
    </dgm:pt>
    <dgm:pt modelId="{EDCDAB8E-49E6-324F-8B0C-CA93D9C68359}" type="pres">
      <dgm:prSet presAssocID="{49978D59-EE43-49E4-902B-13BCB2AC606B}" presName="vert1" presStyleCnt="0"/>
      <dgm:spPr/>
    </dgm:pt>
  </dgm:ptLst>
  <dgm:cxnLst>
    <dgm:cxn modelId="{D375A532-6D8D-6F46-8B67-D7A9CF864672}" type="presOf" srcId="{49978D59-EE43-49E4-902B-13BCB2AC606B}" destId="{F7648438-F464-2D45-A59D-8230165664B0}" srcOrd="0" destOrd="0" presId="urn:microsoft.com/office/officeart/2008/layout/LinedList"/>
    <dgm:cxn modelId="{B8A84C38-864C-714E-9553-9A2705828C46}" type="presOf" srcId="{FE22411A-7356-42BC-B2FE-7A21470B13D0}" destId="{54851D71-4A4A-6947-A7A7-2B8962306F4F}" srcOrd="0" destOrd="0" presId="urn:microsoft.com/office/officeart/2008/layout/LinedList"/>
    <dgm:cxn modelId="{A8275C44-20D6-4EB5-B9D0-6CF7BCA7E8FF}" srcId="{FE22411A-7356-42BC-B2FE-7A21470B13D0}" destId="{49978D59-EE43-49E4-902B-13BCB2AC606B}" srcOrd="1" destOrd="0" parTransId="{B2967C19-43F4-474A-8626-F19B23BBD6CE}" sibTransId="{305D9666-7819-461C-852A-AA491AF8CF5F}"/>
    <dgm:cxn modelId="{D780B057-478E-4B08-86D5-BAF2DD50D659}" srcId="{FE22411A-7356-42BC-B2FE-7A21470B13D0}" destId="{C7550641-06F8-4B82-BC8D-77AE95CA57A9}" srcOrd="0" destOrd="0" parTransId="{5223C94A-EF34-4AE2-B2A0-AD23D3DF23DF}" sibTransId="{86584368-17AB-492B-8682-74AC8920F0B4}"/>
    <dgm:cxn modelId="{9AC063D7-6A6C-694A-A7B1-DA9486BE8E98}" type="presOf" srcId="{C7550641-06F8-4B82-BC8D-77AE95CA57A9}" destId="{2BFE747F-08FA-2F46-829F-FD53D2D0D7B1}" srcOrd="0" destOrd="0" presId="urn:microsoft.com/office/officeart/2008/layout/LinedList"/>
    <dgm:cxn modelId="{B3555C9C-E80C-CA49-997F-589E54BA59D6}" type="presParOf" srcId="{54851D71-4A4A-6947-A7A7-2B8962306F4F}" destId="{89B5F164-0EF1-BF46-B231-768BB7981F57}" srcOrd="0" destOrd="0" presId="urn:microsoft.com/office/officeart/2008/layout/LinedList"/>
    <dgm:cxn modelId="{760997CB-3DDC-7841-8F6E-D2C3C6402F7A}" type="presParOf" srcId="{54851D71-4A4A-6947-A7A7-2B8962306F4F}" destId="{9CEA1BA9-9706-4A43-B25B-4E7B61D3A98A}" srcOrd="1" destOrd="0" presId="urn:microsoft.com/office/officeart/2008/layout/LinedList"/>
    <dgm:cxn modelId="{F7804F56-45BA-0147-98FC-C02BB8C8A51E}" type="presParOf" srcId="{9CEA1BA9-9706-4A43-B25B-4E7B61D3A98A}" destId="{2BFE747F-08FA-2F46-829F-FD53D2D0D7B1}" srcOrd="0" destOrd="0" presId="urn:microsoft.com/office/officeart/2008/layout/LinedList"/>
    <dgm:cxn modelId="{94C17A42-3E53-384F-82B0-64F26FFE4523}" type="presParOf" srcId="{9CEA1BA9-9706-4A43-B25B-4E7B61D3A98A}" destId="{C9898955-B0D4-E246-8383-9D4E05538349}" srcOrd="1" destOrd="0" presId="urn:microsoft.com/office/officeart/2008/layout/LinedList"/>
    <dgm:cxn modelId="{BE9B4C80-3E94-5840-AB30-DB4DC4F7FB66}" type="presParOf" srcId="{54851D71-4A4A-6947-A7A7-2B8962306F4F}" destId="{25B14FB5-70F4-6142-8943-C11F5EC1AD6A}" srcOrd="2" destOrd="0" presId="urn:microsoft.com/office/officeart/2008/layout/LinedList"/>
    <dgm:cxn modelId="{0FE7C86F-6D7A-6840-B354-50D4595B9B52}" type="presParOf" srcId="{54851D71-4A4A-6947-A7A7-2B8962306F4F}" destId="{51CDC03C-51D0-1D4A-A7ED-C4D77DE41C6B}" srcOrd="3" destOrd="0" presId="urn:microsoft.com/office/officeart/2008/layout/LinedList"/>
    <dgm:cxn modelId="{46C7024F-4E91-E548-B43E-51E7D3C7A226}" type="presParOf" srcId="{51CDC03C-51D0-1D4A-A7ED-C4D77DE41C6B}" destId="{F7648438-F464-2D45-A59D-8230165664B0}" srcOrd="0" destOrd="0" presId="urn:microsoft.com/office/officeart/2008/layout/LinedList"/>
    <dgm:cxn modelId="{CC19B270-B298-A947-9088-9F82B4044009}" type="presParOf" srcId="{51CDC03C-51D0-1D4A-A7ED-C4D77DE41C6B}" destId="{EDCDAB8E-49E6-324F-8B0C-CA93D9C6835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D38496-C4D7-4B23-B16F-F75CF5473864}" type="doc">
      <dgm:prSet loTypeId="urn:microsoft.com/office/officeart/2005/8/layout/bProcess2" loCatId="process" qsTypeId="urn:microsoft.com/office/officeart/2005/8/quickstyle/simple1" qsCatId="simple" csTypeId="urn:microsoft.com/office/officeart/2005/8/colors/colorful1" csCatId="colorful"/>
      <dgm:spPr/>
      <dgm:t>
        <a:bodyPr/>
        <a:lstStyle/>
        <a:p>
          <a:endParaRPr lang="en-US"/>
        </a:p>
      </dgm:t>
    </dgm:pt>
    <dgm:pt modelId="{81CB8C2E-2AEF-471B-96B1-D9CC13947978}">
      <dgm:prSet/>
      <dgm:spPr/>
      <dgm:t>
        <a:bodyPr/>
        <a:lstStyle/>
        <a:p>
          <a:r>
            <a:rPr lang="en-US"/>
            <a:t>Correct answer</a:t>
          </a:r>
        </a:p>
      </dgm:t>
    </dgm:pt>
    <dgm:pt modelId="{B6934356-207C-4F7F-B5BA-04DDC3765154}" type="parTrans" cxnId="{6F0FF230-682D-45BF-9E71-20BAAEBE05C6}">
      <dgm:prSet/>
      <dgm:spPr/>
      <dgm:t>
        <a:bodyPr/>
        <a:lstStyle/>
        <a:p>
          <a:endParaRPr lang="en-US"/>
        </a:p>
      </dgm:t>
    </dgm:pt>
    <dgm:pt modelId="{8866CB51-7196-41BC-91B5-810E99284C23}" type="sibTrans" cxnId="{6F0FF230-682D-45BF-9E71-20BAAEBE05C6}">
      <dgm:prSet/>
      <dgm:spPr/>
      <dgm:t>
        <a:bodyPr/>
        <a:lstStyle/>
        <a:p>
          <a:endParaRPr lang="en-US"/>
        </a:p>
      </dgm:t>
    </dgm:pt>
    <dgm:pt modelId="{F958BC82-2F51-4787-B323-D1C8B7ADE65F}">
      <dgm:prSet/>
      <dgm:spPr/>
      <dgm:t>
        <a:bodyPr/>
        <a:lstStyle/>
        <a:p>
          <a:r>
            <a:rPr lang="en-US"/>
            <a:t>Start on alpha methyl dopa and refer within 3 days to NLE </a:t>
          </a:r>
        </a:p>
      </dgm:t>
    </dgm:pt>
    <dgm:pt modelId="{5FBF8100-C68C-499F-912D-A261885D2C2C}" type="parTrans" cxnId="{4E09F0A9-83B1-477D-BB42-B498389ABBD2}">
      <dgm:prSet/>
      <dgm:spPr/>
      <dgm:t>
        <a:bodyPr/>
        <a:lstStyle/>
        <a:p>
          <a:endParaRPr lang="en-US"/>
        </a:p>
      </dgm:t>
    </dgm:pt>
    <dgm:pt modelId="{50F53DA2-2F15-4CD5-93F4-5ED277C937BB}" type="sibTrans" cxnId="{4E09F0A9-83B1-477D-BB42-B498389ABBD2}">
      <dgm:prSet/>
      <dgm:spPr/>
      <dgm:t>
        <a:bodyPr/>
        <a:lstStyle/>
        <a:p>
          <a:endParaRPr lang="en-US"/>
        </a:p>
      </dgm:t>
    </dgm:pt>
    <dgm:pt modelId="{E3D82C89-5911-8A42-8D34-41381209795E}" type="pres">
      <dgm:prSet presAssocID="{ACD38496-C4D7-4B23-B16F-F75CF5473864}" presName="diagram" presStyleCnt="0">
        <dgm:presLayoutVars>
          <dgm:dir/>
          <dgm:resizeHandles/>
        </dgm:presLayoutVars>
      </dgm:prSet>
      <dgm:spPr/>
    </dgm:pt>
    <dgm:pt modelId="{F14B8E3B-AF35-0945-9794-5CFE5E33C744}" type="pres">
      <dgm:prSet presAssocID="{81CB8C2E-2AEF-471B-96B1-D9CC13947978}" presName="firstNode" presStyleLbl="node1" presStyleIdx="0" presStyleCnt="2">
        <dgm:presLayoutVars>
          <dgm:bulletEnabled val="1"/>
        </dgm:presLayoutVars>
      </dgm:prSet>
      <dgm:spPr/>
    </dgm:pt>
    <dgm:pt modelId="{5DB9BB74-F237-7647-B08F-0FE29627124B}" type="pres">
      <dgm:prSet presAssocID="{8866CB51-7196-41BC-91B5-810E99284C23}" presName="sibTrans" presStyleLbl="sibTrans2D1" presStyleIdx="0" presStyleCnt="1"/>
      <dgm:spPr/>
    </dgm:pt>
    <dgm:pt modelId="{F58CE988-82FE-8D42-951A-E89C022B6FB8}" type="pres">
      <dgm:prSet presAssocID="{F958BC82-2F51-4787-B323-D1C8B7ADE65F}" presName="lastNode" presStyleLbl="node1" presStyleIdx="1" presStyleCnt="2">
        <dgm:presLayoutVars>
          <dgm:bulletEnabled val="1"/>
        </dgm:presLayoutVars>
      </dgm:prSet>
      <dgm:spPr/>
    </dgm:pt>
  </dgm:ptLst>
  <dgm:cxnLst>
    <dgm:cxn modelId="{FC010005-6F99-844F-9B70-5127056FD0FD}" type="presOf" srcId="{8866CB51-7196-41BC-91B5-810E99284C23}" destId="{5DB9BB74-F237-7647-B08F-0FE29627124B}" srcOrd="0" destOrd="0" presId="urn:microsoft.com/office/officeart/2005/8/layout/bProcess2"/>
    <dgm:cxn modelId="{6F0FF230-682D-45BF-9E71-20BAAEBE05C6}" srcId="{ACD38496-C4D7-4B23-B16F-F75CF5473864}" destId="{81CB8C2E-2AEF-471B-96B1-D9CC13947978}" srcOrd="0" destOrd="0" parTransId="{B6934356-207C-4F7F-B5BA-04DDC3765154}" sibTransId="{8866CB51-7196-41BC-91B5-810E99284C23}"/>
    <dgm:cxn modelId="{80F54D31-FF84-7D4B-BAC5-F62BE5C10141}" type="presOf" srcId="{F958BC82-2F51-4787-B323-D1C8B7ADE65F}" destId="{F58CE988-82FE-8D42-951A-E89C022B6FB8}" srcOrd="0" destOrd="0" presId="urn:microsoft.com/office/officeart/2005/8/layout/bProcess2"/>
    <dgm:cxn modelId="{8CA17543-56BA-6B46-8681-09F968E52456}" type="presOf" srcId="{81CB8C2E-2AEF-471B-96B1-D9CC13947978}" destId="{F14B8E3B-AF35-0945-9794-5CFE5E33C744}" srcOrd="0" destOrd="0" presId="urn:microsoft.com/office/officeart/2005/8/layout/bProcess2"/>
    <dgm:cxn modelId="{45FE0F9B-5907-3148-91DD-649DA4176E9F}" type="presOf" srcId="{ACD38496-C4D7-4B23-B16F-F75CF5473864}" destId="{E3D82C89-5911-8A42-8D34-41381209795E}" srcOrd="0" destOrd="0" presId="urn:microsoft.com/office/officeart/2005/8/layout/bProcess2"/>
    <dgm:cxn modelId="{4E09F0A9-83B1-477D-BB42-B498389ABBD2}" srcId="{ACD38496-C4D7-4B23-B16F-F75CF5473864}" destId="{F958BC82-2F51-4787-B323-D1C8B7ADE65F}" srcOrd="1" destOrd="0" parTransId="{5FBF8100-C68C-499F-912D-A261885D2C2C}" sibTransId="{50F53DA2-2F15-4CD5-93F4-5ED277C937BB}"/>
    <dgm:cxn modelId="{A91161F4-F723-9641-B249-F9A9C39A0DA6}" type="presParOf" srcId="{E3D82C89-5911-8A42-8D34-41381209795E}" destId="{F14B8E3B-AF35-0945-9794-5CFE5E33C744}" srcOrd="0" destOrd="0" presId="urn:microsoft.com/office/officeart/2005/8/layout/bProcess2"/>
    <dgm:cxn modelId="{35EC19F1-BC7F-974C-8BFC-6990E25F91FD}" type="presParOf" srcId="{E3D82C89-5911-8A42-8D34-41381209795E}" destId="{5DB9BB74-F237-7647-B08F-0FE29627124B}" srcOrd="1" destOrd="0" presId="urn:microsoft.com/office/officeart/2005/8/layout/bProcess2"/>
    <dgm:cxn modelId="{56A3DDFF-2A31-4C41-899B-F369704F8A39}" type="presParOf" srcId="{E3D82C89-5911-8A42-8D34-41381209795E}" destId="{F58CE988-82FE-8D42-951A-E89C022B6FB8}" srcOrd="2"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FD4242E-AA65-40B5-996C-6980CD4484B2}"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32D4AE83-51CF-44B3-8B5A-01D7C70B72A4}">
      <dgm:prSet/>
      <dgm:spPr/>
      <dgm:t>
        <a:bodyPr/>
        <a:lstStyle/>
        <a:p>
          <a:r>
            <a:rPr lang="en-US" dirty="0"/>
            <a:t>Shake and shout</a:t>
          </a:r>
        </a:p>
      </dgm:t>
    </dgm:pt>
    <dgm:pt modelId="{42D393EA-E1A0-4B0E-A7D8-97ED9045B47E}" type="parTrans" cxnId="{43A52C6B-7FB9-4516-A301-26C08B40EA9A}">
      <dgm:prSet/>
      <dgm:spPr/>
      <dgm:t>
        <a:bodyPr/>
        <a:lstStyle/>
        <a:p>
          <a:endParaRPr lang="en-US"/>
        </a:p>
      </dgm:t>
    </dgm:pt>
    <dgm:pt modelId="{70AF84DF-437A-4C5E-A16A-44B03485AA96}" type="sibTrans" cxnId="{43A52C6B-7FB9-4516-A301-26C08B40EA9A}">
      <dgm:prSet/>
      <dgm:spPr/>
      <dgm:t>
        <a:bodyPr/>
        <a:lstStyle/>
        <a:p>
          <a:endParaRPr lang="en-US"/>
        </a:p>
      </dgm:t>
    </dgm:pt>
    <dgm:pt modelId="{F4760E91-54C6-49D0-9E66-DE2BFF42D877}">
      <dgm:prSet/>
      <dgm:spPr/>
      <dgm:t>
        <a:bodyPr/>
        <a:lstStyle/>
        <a:p>
          <a:r>
            <a:rPr lang="en-US" dirty="0"/>
            <a:t>Call a cab</a:t>
          </a:r>
        </a:p>
      </dgm:t>
    </dgm:pt>
    <dgm:pt modelId="{14B5F0AC-822D-4DD3-BA04-11A1D664F662}" type="parTrans" cxnId="{B8FA222A-C5DC-44FF-9DA6-40017211B31C}">
      <dgm:prSet/>
      <dgm:spPr/>
      <dgm:t>
        <a:bodyPr/>
        <a:lstStyle/>
        <a:p>
          <a:endParaRPr lang="en-US"/>
        </a:p>
      </dgm:t>
    </dgm:pt>
    <dgm:pt modelId="{E778C3BB-F40B-4B57-8F03-0C81F592B70B}" type="sibTrans" cxnId="{B8FA222A-C5DC-44FF-9DA6-40017211B31C}">
      <dgm:prSet/>
      <dgm:spPr/>
      <dgm:t>
        <a:bodyPr/>
        <a:lstStyle/>
        <a:p>
          <a:endParaRPr lang="en-US"/>
        </a:p>
      </dgm:t>
    </dgm:pt>
    <dgm:pt modelId="{A4FE8431-7B93-45C9-9C4F-05FBFE9A9CD7}">
      <dgm:prSet/>
      <dgm:spPr/>
      <dgm:t>
        <a:bodyPr/>
        <a:lstStyle/>
        <a:p>
          <a:r>
            <a:rPr lang="en-US" dirty="0"/>
            <a:t>Big 5, forgotten 4, core 1</a:t>
          </a:r>
        </a:p>
      </dgm:t>
    </dgm:pt>
    <dgm:pt modelId="{93CF1F03-A02D-4BAC-B1DA-A9C4951FB336}" type="parTrans" cxnId="{95CD26A9-7128-4BE2-85BC-677CE6F446E7}">
      <dgm:prSet/>
      <dgm:spPr/>
      <dgm:t>
        <a:bodyPr/>
        <a:lstStyle/>
        <a:p>
          <a:endParaRPr lang="en-US"/>
        </a:p>
      </dgm:t>
    </dgm:pt>
    <dgm:pt modelId="{69124BF8-65B2-49CF-97C9-BBFF918A5FC0}" type="sibTrans" cxnId="{95CD26A9-7128-4BE2-85BC-677CE6F446E7}">
      <dgm:prSet/>
      <dgm:spPr/>
      <dgm:t>
        <a:bodyPr/>
        <a:lstStyle/>
        <a:p>
          <a:endParaRPr lang="en-US"/>
        </a:p>
      </dgm:t>
    </dgm:pt>
    <dgm:pt modelId="{7184A98F-85AA-BD43-933D-F1C67A4D0ACC}" type="pres">
      <dgm:prSet presAssocID="{AFD4242E-AA65-40B5-996C-6980CD4484B2}" presName="linearFlow" presStyleCnt="0">
        <dgm:presLayoutVars>
          <dgm:dir/>
          <dgm:animLvl val="lvl"/>
          <dgm:resizeHandles val="exact"/>
        </dgm:presLayoutVars>
      </dgm:prSet>
      <dgm:spPr/>
    </dgm:pt>
    <dgm:pt modelId="{7044547B-2319-8641-92C0-FFCF9FBFBA71}" type="pres">
      <dgm:prSet presAssocID="{32D4AE83-51CF-44B3-8B5A-01D7C70B72A4}" presName="composite" presStyleCnt="0"/>
      <dgm:spPr/>
    </dgm:pt>
    <dgm:pt modelId="{2D676253-DF9F-734A-9BC0-4EDCA98F4C31}" type="pres">
      <dgm:prSet presAssocID="{32D4AE83-51CF-44B3-8B5A-01D7C70B72A4}" presName="parentText" presStyleLbl="alignNode1" presStyleIdx="0" presStyleCnt="3">
        <dgm:presLayoutVars>
          <dgm:chMax val="1"/>
          <dgm:bulletEnabled val="1"/>
        </dgm:presLayoutVars>
      </dgm:prSet>
      <dgm:spPr/>
    </dgm:pt>
    <dgm:pt modelId="{4FD1CC02-1068-6946-BCD7-069E6F265A54}" type="pres">
      <dgm:prSet presAssocID="{32D4AE83-51CF-44B3-8B5A-01D7C70B72A4}" presName="descendantText" presStyleLbl="alignAcc1" presStyleIdx="0" presStyleCnt="3">
        <dgm:presLayoutVars>
          <dgm:bulletEnabled val="1"/>
        </dgm:presLayoutVars>
      </dgm:prSet>
      <dgm:spPr/>
    </dgm:pt>
    <dgm:pt modelId="{3E6F452D-3CC2-3A45-9956-E38415C16144}" type="pres">
      <dgm:prSet presAssocID="{70AF84DF-437A-4C5E-A16A-44B03485AA96}" presName="sp" presStyleCnt="0"/>
      <dgm:spPr/>
    </dgm:pt>
    <dgm:pt modelId="{5FBD8B83-FC87-084C-A7D4-A630F046B6D2}" type="pres">
      <dgm:prSet presAssocID="{F4760E91-54C6-49D0-9E66-DE2BFF42D877}" presName="composite" presStyleCnt="0"/>
      <dgm:spPr/>
    </dgm:pt>
    <dgm:pt modelId="{9405AA1A-D6A2-A84C-8D28-50A2ADE480D0}" type="pres">
      <dgm:prSet presAssocID="{F4760E91-54C6-49D0-9E66-DE2BFF42D877}" presName="parentText" presStyleLbl="alignNode1" presStyleIdx="1" presStyleCnt="3">
        <dgm:presLayoutVars>
          <dgm:chMax val="1"/>
          <dgm:bulletEnabled val="1"/>
        </dgm:presLayoutVars>
      </dgm:prSet>
      <dgm:spPr/>
    </dgm:pt>
    <dgm:pt modelId="{25F7AAD3-788D-A14B-87D0-D0F70348526E}" type="pres">
      <dgm:prSet presAssocID="{F4760E91-54C6-49D0-9E66-DE2BFF42D877}" presName="descendantText" presStyleLbl="alignAcc1" presStyleIdx="1" presStyleCnt="3">
        <dgm:presLayoutVars>
          <dgm:bulletEnabled val="1"/>
        </dgm:presLayoutVars>
      </dgm:prSet>
      <dgm:spPr/>
    </dgm:pt>
    <dgm:pt modelId="{4052346F-9713-774F-AEDF-49C269FBADA5}" type="pres">
      <dgm:prSet presAssocID="{E778C3BB-F40B-4B57-8F03-0C81F592B70B}" presName="sp" presStyleCnt="0"/>
      <dgm:spPr/>
    </dgm:pt>
    <dgm:pt modelId="{541CED0C-08D5-1C4F-990E-91A3A5EF22C2}" type="pres">
      <dgm:prSet presAssocID="{A4FE8431-7B93-45C9-9C4F-05FBFE9A9CD7}" presName="composite" presStyleCnt="0"/>
      <dgm:spPr/>
    </dgm:pt>
    <dgm:pt modelId="{62388E77-FFF2-1548-99F6-12CC6288EC91}" type="pres">
      <dgm:prSet presAssocID="{A4FE8431-7B93-45C9-9C4F-05FBFE9A9CD7}" presName="parentText" presStyleLbl="alignNode1" presStyleIdx="2" presStyleCnt="3">
        <dgm:presLayoutVars>
          <dgm:chMax val="1"/>
          <dgm:bulletEnabled val="1"/>
        </dgm:presLayoutVars>
      </dgm:prSet>
      <dgm:spPr/>
    </dgm:pt>
    <dgm:pt modelId="{3434385B-780E-D74E-BC15-382E90DB12A7}" type="pres">
      <dgm:prSet presAssocID="{A4FE8431-7B93-45C9-9C4F-05FBFE9A9CD7}" presName="descendantText" presStyleLbl="alignAcc1" presStyleIdx="2" presStyleCnt="3">
        <dgm:presLayoutVars>
          <dgm:bulletEnabled val="1"/>
        </dgm:presLayoutVars>
      </dgm:prSet>
      <dgm:spPr/>
    </dgm:pt>
  </dgm:ptLst>
  <dgm:cxnLst>
    <dgm:cxn modelId="{B8FA222A-C5DC-44FF-9DA6-40017211B31C}" srcId="{AFD4242E-AA65-40B5-996C-6980CD4484B2}" destId="{F4760E91-54C6-49D0-9E66-DE2BFF42D877}" srcOrd="1" destOrd="0" parTransId="{14B5F0AC-822D-4DD3-BA04-11A1D664F662}" sibTransId="{E778C3BB-F40B-4B57-8F03-0C81F592B70B}"/>
    <dgm:cxn modelId="{43A52C6B-7FB9-4516-A301-26C08B40EA9A}" srcId="{AFD4242E-AA65-40B5-996C-6980CD4484B2}" destId="{32D4AE83-51CF-44B3-8B5A-01D7C70B72A4}" srcOrd="0" destOrd="0" parTransId="{42D393EA-E1A0-4B0E-A7D8-97ED9045B47E}" sibTransId="{70AF84DF-437A-4C5E-A16A-44B03485AA96}"/>
    <dgm:cxn modelId="{3F4FBA85-DA7D-BA43-94B6-3BDC496A8571}" type="presOf" srcId="{AFD4242E-AA65-40B5-996C-6980CD4484B2}" destId="{7184A98F-85AA-BD43-933D-F1C67A4D0ACC}" srcOrd="0" destOrd="0" presId="urn:microsoft.com/office/officeart/2005/8/layout/chevron2"/>
    <dgm:cxn modelId="{95CD26A9-7128-4BE2-85BC-677CE6F446E7}" srcId="{AFD4242E-AA65-40B5-996C-6980CD4484B2}" destId="{A4FE8431-7B93-45C9-9C4F-05FBFE9A9CD7}" srcOrd="2" destOrd="0" parTransId="{93CF1F03-A02D-4BAC-B1DA-A9C4951FB336}" sibTransId="{69124BF8-65B2-49CF-97C9-BBFF918A5FC0}"/>
    <dgm:cxn modelId="{E1A828B1-65CD-0A4E-BA78-86BC22B04E05}" type="presOf" srcId="{32D4AE83-51CF-44B3-8B5A-01D7C70B72A4}" destId="{2D676253-DF9F-734A-9BC0-4EDCA98F4C31}" srcOrd="0" destOrd="0" presId="urn:microsoft.com/office/officeart/2005/8/layout/chevron2"/>
    <dgm:cxn modelId="{7D942BB1-A658-DA4D-86EE-58FDC3ADAE2F}" type="presOf" srcId="{F4760E91-54C6-49D0-9E66-DE2BFF42D877}" destId="{9405AA1A-D6A2-A84C-8D28-50A2ADE480D0}" srcOrd="0" destOrd="0" presId="urn:microsoft.com/office/officeart/2005/8/layout/chevron2"/>
    <dgm:cxn modelId="{A29E56CF-8784-BD4F-8012-31DD9343769E}" type="presOf" srcId="{A4FE8431-7B93-45C9-9C4F-05FBFE9A9CD7}" destId="{62388E77-FFF2-1548-99F6-12CC6288EC91}" srcOrd="0" destOrd="0" presId="urn:microsoft.com/office/officeart/2005/8/layout/chevron2"/>
    <dgm:cxn modelId="{E6234496-2947-2E46-93D8-629F94C6871D}" type="presParOf" srcId="{7184A98F-85AA-BD43-933D-F1C67A4D0ACC}" destId="{7044547B-2319-8641-92C0-FFCF9FBFBA71}" srcOrd="0" destOrd="0" presId="urn:microsoft.com/office/officeart/2005/8/layout/chevron2"/>
    <dgm:cxn modelId="{9C48C9F5-E23B-5441-81B1-EFC7FE1740C5}" type="presParOf" srcId="{7044547B-2319-8641-92C0-FFCF9FBFBA71}" destId="{2D676253-DF9F-734A-9BC0-4EDCA98F4C31}" srcOrd="0" destOrd="0" presId="urn:microsoft.com/office/officeart/2005/8/layout/chevron2"/>
    <dgm:cxn modelId="{DE824065-4510-674F-9006-2C2E8491DF4C}" type="presParOf" srcId="{7044547B-2319-8641-92C0-FFCF9FBFBA71}" destId="{4FD1CC02-1068-6946-BCD7-069E6F265A54}" srcOrd="1" destOrd="0" presId="urn:microsoft.com/office/officeart/2005/8/layout/chevron2"/>
    <dgm:cxn modelId="{853C0E10-EED4-9B48-8905-AB821B0D79AD}" type="presParOf" srcId="{7184A98F-85AA-BD43-933D-F1C67A4D0ACC}" destId="{3E6F452D-3CC2-3A45-9956-E38415C16144}" srcOrd="1" destOrd="0" presId="urn:microsoft.com/office/officeart/2005/8/layout/chevron2"/>
    <dgm:cxn modelId="{B084D68B-C8DA-FB41-8A69-47D47F56C339}" type="presParOf" srcId="{7184A98F-85AA-BD43-933D-F1C67A4D0ACC}" destId="{5FBD8B83-FC87-084C-A7D4-A630F046B6D2}" srcOrd="2" destOrd="0" presId="urn:microsoft.com/office/officeart/2005/8/layout/chevron2"/>
    <dgm:cxn modelId="{388AB88E-E6FE-0A4A-B0DE-9A461AEFCD19}" type="presParOf" srcId="{5FBD8B83-FC87-084C-A7D4-A630F046B6D2}" destId="{9405AA1A-D6A2-A84C-8D28-50A2ADE480D0}" srcOrd="0" destOrd="0" presId="urn:microsoft.com/office/officeart/2005/8/layout/chevron2"/>
    <dgm:cxn modelId="{5120FBF9-A50B-D548-8E1C-6F71DBE0102F}" type="presParOf" srcId="{5FBD8B83-FC87-084C-A7D4-A630F046B6D2}" destId="{25F7AAD3-788D-A14B-87D0-D0F70348526E}" srcOrd="1" destOrd="0" presId="urn:microsoft.com/office/officeart/2005/8/layout/chevron2"/>
    <dgm:cxn modelId="{C61B22EC-C97D-234A-8E8E-BFBF4058854A}" type="presParOf" srcId="{7184A98F-85AA-BD43-933D-F1C67A4D0ACC}" destId="{4052346F-9713-774F-AEDF-49C269FBADA5}" srcOrd="3" destOrd="0" presId="urn:microsoft.com/office/officeart/2005/8/layout/chevron2"/>
    <dgm:cxn modelId="{BFAA603A-E9BD-4547-9B40-A01FA88E9CE4}" type="presParOf" srcId="{7184A98F-85AA-BD43-933D-F1C67A4D0ACC}" destId="{541CED0C-08D5-1C4F-990E-91A3A5EF22C2}" srcOrd="4" destOrd="0" presId="urn:microsoft.com/office/officeart/2005/8/layout/chevron2"/>
    <dgm:cxn modelId="{30406E60-C14F-F240-B9F2-4AEE38DE7454}" type="presParOf" srcId="{541CED0C-08D5-1C4F-990E-91A3A5EF22C2}" destId="{62388E77-FFF2-1548-99F6-12CC6288EC91}" srcOrd="0" destOrd="0" presId="urn:microsoft.com/office/officeart/2005/8/layout/chevron2"/>
    <dgm:cxn modelId="{BBB50DD5-44E7-8149-90F1-169CE871CCA4}" type="presParOf" srcId="{541CED0C-08D5-1C4F-990E-91A3A5EF22C2}" destId="{3434385B-780E-D74E-BC15-382E90DB12A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C397396-7F3C-4584-87E3-B59FB93D0747}" type="doc">
      <dgm:prSet loTypeId="urn:microsoft.com/office/officeart/2018/layout/CircleProcess" loCatId="simpleprocesssa" qsTypeId="urn:microsoft.com/office/officeart/2005/8/quickstyle/simple1" qsCatId="simple" csTypeId="urn:microsoft.com/office/officeart/2005/8/colors/colorful1" csCatId="colorful"/>
      <dgm:spPr/>
      <dgm:t>
        <a:bodyPr/>
        <a:lstStyle/>
        <a:p>
          <a:endParaRPr lang="en-US"/>
        </a:p>
      </dgm:t>
    </dgm:pt>
    <dgm:pt modelId="{8AC06DDC-4F54-4EFF-85A4-A719648941B8}">
      <dgm:prSet/>
      <dgm:spPr/>
      <dgm:t>
        <a:bodyPr/>
        <a:lstStyle/>
        <a:p>
          <a:r>
            <a:rPr lang="en-US"/>
            <a:t>Correct answer</a:t>
          </a:r>
        </a:p>
      </dgm:t>
    </dgm:pt>
    <dgm:pt modelId="{1C1AF36B-D0EF-4AF6-B489-6C7B656AC9D3}" type="parTrans" cxnId="{5F610D4D-F7D5-4DC3-8D9A-794106114E3C}">
      <dgm:prSet/>
      <dgm:spPr/>
      <dgm:t>
        <a:bodyPr/>
        <a:lstStyle/>
        <a:p>
          <a:endParaRPr lang="en-US"/>
        </a:p>
      </dgm:t>
    </dgm:pt>
    <dgm:pt modelId="{2C62E605-CD6E-4DB8-B7D3-8403BF254EBB}" type="sibTrans" cxnId="{5F610D4D-F7D5-4DC3-8D9A-794106114E3C}">
      <dgm:prSet/>
      <dgm:spPr/>
      <dgm:t>
        <a:bodyPr/>
        <a:lstStyle/>
        <a:p>
          <a:endParaRPr lang="en-US"/>
        </a:p>
      </dgm:t>
    </dgm:pt>
    <dgm:pt modelId="{12B5AE57-3C4B-4D20-9E2A-D1EEDFD74BA9}">
      <dgm:prSet/>
      <dgm:spPr/>
      <dgm:t>
        <a:bodyPr/>
        <a:lstStyle/>
        <a:p>
          <a:r>
            <a:rPr lang="en-US"/>
            <a:t>IVI and IM MgSO4</a:t>
          </a:r>
        </a:p>
      </dgm:t>
    </dgm:pt>
    <dgm:pt modelId="{2F043E57-CE7B-485D-88EA-FAD7CFE4C33F}" type="parTrans" cxnId="{43FC8A81-AB42-4427-AEE1-9E482F49B3D4}">
      <dgm:prSet/>
      <dgm:spPr/>
      <dgm:t>
        <a:bodyPr/>
        <a:lstStyle/>
        <a:p>
          <a:endParaRPr lang="en-US"/>
        </a:p>
      </dgm:t>
    </dgm:pt>
    <dgm:pt modelId="{231B6AE2-9616-4A44-8DE9-95304715CCD7}" type="sibTrans" cxnId="{43FC8A81-AB42-4427-AEE1-9E482F49B3D4}">
      <dgm:prSet/>
      <dgm:spPr/>
      <dgm:t>
        <a:bodyPr/>
        <a:lstStyle/>
        <a:p>
          <a:endParaRPr lang="en-US"/>
        </a:p>
      </dgm:t>
    </dgm:pt>
    <dgm:pt modelId="{692D8EFC-B697-B649-BFA0-934F1055CD8B}" type="pres">
      <dgm:prSet presAssocID="{9C397396-7F3C-4584-87E3-B59FB93D0747}" presName="Name0" presStyleCnt="0">
        <dgm:presLayoutVars>
          <dgm:chMax val="11"/>
          <dgm:chPref val="11"/>
          <dgm:dir/>
          <dgm:resizeHandles/>
        </dgm:presLayoutVars>
      </dgm:prSet>
      <dgm:spPr/>
    </dgm:pt>
    <dgm:pt modelId="{BEC94117-2ACE-E54C-A6B9-4EB4F7EAD75A}" type="pres">
      <dgm:prSet presAssocID="{12B5AE57-3C4B-4D20-9E2A-D1EEDFD74BA9}" presName="Accent2" presStyleCnt="0"/>
      <dgm:spPr/>
    </dgm:pt>
    <dgm:pt modelId="{E1012304-D731-9542-8C09-9BE9A19938EC}" type="pres">
      <dgm:prSet presAssocID="{12B5AE57-3C4B-4D20-9E2A-D1EEDFD74BA9}" presName="Accent" presStyleLbl="node1" presStyleIdx="0" presStyleCnt="4"/>
      <dgm:spPr/>
    </dgm:pt>
    <dgm:pt modelId="{B4DE3614-A280-CB4A-B851-227626B70296}" type="pres">
      <dgm:prSet presAssocID="{12B5AE57-3C4B-4D20-9E2A-D1EEDFD74BA9}" presName="ParentBackground2" presStyleCnt="0"/>
      <dgm:spPr/>
    </dgm:pt>
    <dgm:pt modelId="{3BF90F62-7A80-C24F-AF2E-C6076898C2F5}" type="pres">
      <dgm:prSet presAssocID="{12B5AE57-3C4B-4D20-9E2A-D1EEDFD74BA9}" presName="ParentBackground" presStyleLbl="node1" presStyleIdx="1" presStyleCnt="4"/>
      <dgm:spPr/>
    </dgm:pt>
    <dgm:pt modelId="{2794CDAC-64FA-B945-987C-94AC46241BDE}" type="pres">
      <dgm:prSet presAssocID="{12B5AE57-3C4B-4D20-9E2A-D1EEDFD74BA9}" presName="Parent2" presStyleLbl="fgAcc0" presStyleIdx="0" presStyleCnt="0">
        <dgm:presLayoutVars>
          <dgm:chMax val="1"/>
          <dgm:chPref val="1"/>
          <dgm:bulletEnabled val="1"/>
        </dgm:presLayoutVars>
      </dgm:prSet>
      <dgm:spPr/>
    </dgm:pt>
    <dgm:pt modelId="{7C940EDE-45FC-884B-B38A-255851AFDF53}" type="pres">
      <dgm:prSet presAssocID="{8AC06DDC-4F54-4EFF-85A4-A719648941B8}" presName="Accent1" presStyleCnt="0"/>
      <dgm:spPr/>
    </dgm:pt>
    <dgm:pt modelId="{C3291C47-3EB8-9C47-88F7-F2C4CE0A97BC}" type="pres">
      <dgm:prSet presAssocID="{8AC06DDC-4F54-4EFF-85A4-A719648941B8}" presName="Accent" presStyleLbl="node1" presStyleIdx="2" presStyleCnt="4"/>
      <dgm:spPr/>
    </dgm:pt>
    <dgm:pt modelId="{67A54099-7768-1448-869E-EB2C85090A60}" type="pres">
      <dgm:prSet presAssocID="{8AC06DDC-4F54-4EFF-85A4-A719648941B8}" presName="ParentBackground1" presStyleCnt="0"/>
      <dgm:spPr/>
    </dgm:pt>
    <dgm:pt modelId="{1039E3EE-E6E7-6046-B577-2EE83EEC0BDE}" type="pres">
      <dgm:prSet presAssocID="{8AC06DDC-4F54-4EFF-85A4-A719648941B8}" presName="ParentBackground" presStyleLbl="node1" presStyleIdx="3" presStyleCnt="4"/>
      <dgm:spPr/>
    </dgm:pt>
    <dgm:pt modelId="{D7EE9FF1-4348-FE4B-9198-75E7F4E427C9}" type="pres">
      <dgm:prSet presAssocID="{8AC06DDC-4F54-4EFF-85A4-A719648941B8}" presName="Parent1" presStyleLbl="fgAcc0" presStyleIdx="0" presStyleCnt="0">
        <dgm:presLayoutVars>
          <dgm:chMax val="1"/>
          <dgm:chPref val="1"/>
          <dgm:bulletEnabled val="1"/>
        </dgm:presLayoutVars>
      </dgm:prSet>
      <dgm:spPr/>
    </dgm:pt>
  </dgm:ptLst>
  <dgm:cxnLst>
    <dgm:cxn modelId="{C61EC701-A0F0-D54E-AC47-C0651A5C7B91}" type="presOf" srcId="{12B5AE57-3C4B-4D20-9E2A-D1EEDFD74BA9}" destId="{3BF90F62-7A80-C24F-AF2E-C6076898C2F5}" srcOrd="0" destOrd="0" presId="urn:microsoft.com/office/officeart/2018/layout/CircleProcess"/>
    <dgm:cxn modelId="{5F610D4D-F7D5-4DC3-8D9A-794106114E3C}" srcId="{9C397396-7F3C-4584-87E3-B59FB93D0747}" destId="{8AC06DDC-4F54-4EFF-85A4-A719648941B8}" srcOrd="0" destOrd="0" parTransId="{1C1AF36B-D0EF-4AF6-B489-6C7B656AC9D3}" sibTransId="{2C62E605-CD6E-4DB8-B7D3-8403BF254EBB}"/>
    <dgm:cxn modelId="{83634C5A-34D4-AC45-AF5A-1FD458243B89}" type="presOf" srcId="{8AC06DDC-4F54-4EFF-85A4-A719648941B8}" destId="{D7EE9FF1-4348-FE4B-9198-75E7F4E427C9}" srcOrd="1" destOrd="0" presId="urn:microsoft.com/office/officeart/2018/layout/CircleProcess"/>
    <dgm:cxn modelId="{C378E37A-32AE-3B4D-A55E-877C0B025DB0}" type="presOf" srcId="{8AC06DDC-4F54-4EFF-85A4-A719648941B8}" destId="{1039E3EE-E6E7-6046-B577-2EE83EEC0BDE}" srcOrd="0" destOrd="0" presId="urn:microsoft.com/office/officeart/2018/layout/CircleProcess"/>
    <dgm:cxn modelId="{43FC8A81-AB42-4427-AEE1-9E482F49B3D4}" srcId="{9C397396-7F3C-4584-87E3-B59FB93D0747}" destId="{12B5AE57-3C4B-4D20-9E2A-D1EEDFD74BA9}" srcOrd="1" destOrd="0" parTransId="{2F043E57-CE7B-485D-88EA-FAD7CFE4C33F}" sibTransId="{231B6AE2-9616-4A44-8DE9-95304715CCD7}"/>
    <dgm:cxn modelId="{9EEA5BC9-0D01-D045-9700-BDC17A917AE4}" type="presOf" srcId="{12B5AE57-3C4B-4D20-9E2A-D1EEDFD74BA9}" destId="{2794CDAC-64FA-B945-987C-94AC46241BDE}" srcOrd="1" destOrd="0" presId="urn:microsoft.com/office/officeart/2018/layout/CircleProcess"/>
    <dgm:cxn modelId="{7DC832F0-6C36-8249-8489-2A745F92461F}" type="presOf" srcId="{9C397396-7F3C-4584-87E3-B59FB93D0747}" destId="{692D8EFC-B697-B649-BFA0-934F1055CD8B}" srcOrd="0" destOrd="0" presId="urn:microsoft.com/office/officeart/2018/layout/CircleProcess"/>
    <dgm:cxn modelId="{C2C7072A-840D-0E4B-91F2-81C4EB2D1D43}" type="presParOf" srcId="{692D8EFC-B697-B649-BFA0-934F1055CD8B}" destId="{BEC94117-2ACE-E54C-A6B9-4EB4F7EAD75A}" srcOrd="0" destOrd="0" presId="urn:microsoft.com/office/officeart/2018/layout/CircleProcess"/>
    <dgm:cxn modelId="{2ABA098E-5723-9848-A2C0-78F7CEB12E77}" type="presParOf" srcId="{BEC94117-2ACE-E54C-A6B9-4EB4F7EAD75A}" destId="{E1012304-D731-9542-8C09-9BE9A19938EC}" srcOrd="0" destOrd="0" presId="urn:microsoft.com/office/officeart/2018/layout/CircleProcess"/>
    <dgm:cxn modelId="{6903E690-E646-2A46-89BC-B1197A861EFE}" type="presParOf" srcId="{692D8EFC-B697-B649-BFA0-934F1055CD8B}" destId="{B4DE3614-A280-CB4A-B851-227626B70296}" srcOrd="1" destOrd="0" presId="urn:microsoft.com/office/officeart/2018/layout/CircleProcess"/>
    <dgm:cxn modelId="{D840FA03-C3EF-AA4F-B77E-99E147906683}" type="presParOf" srcId="{B4DE3614-A280-CB4A-B851-227626B70296}" destId="{3BF90F62-7A80-C24F-AF2E-C6076898C2F5}" srcOrd="0" destOrd="0" presId="urn:microsoft.com/office/officeart/2018/layout/CircleProcess"/>
    <dgm:cxn modelId="{A1CF6400-AB56-7644-A63F-B01F7F3626CE}" type="presParOf" srcId="{692D8EFC-B697-B649-BFA0-934F1055CD8B}" destId="{2794CDAC-64FA-B945-987C-94AC46241BDE}" srcOrd="2" destOrd="0" presId="urn:microsoft.com/office/officeart/2018/layout/CircleProcess"/>
    <dgm:cxn modelId="{C8DBFBE7-2A49-BC41-9DC4-C72F60B000D1}" type="presParOf" srcId="{692D8EFC-B697-B649-BFA0-934F1055CD8B}" destId="{7C940EDE-45FC-884B-B38A-255851AFDF53}" srcOrd="3" destOrd="0" presId="urn:microsoft.com/office/officeart/2018/layout/CircleProcess"/>
    <dgm:cxn modelId="{8EC2EA2A-9FA6-CF4F-82EC-FE24513A5B6F}" type="presParOf" srcId="{7C940EDE-45FC-884B-B38A-255851AFDF53}" destId="{C3291C47-3EB8-9C47-88F7-F2C4CE0A97BC}" srcOrd="0" destOrd="0" presId="urn:microsoft.com/office/officeart/2018/layout/CircleProcess"/>
    <dgm:cxn modelId="{3029654D-7348-214E-AD8A-695B14A6B40F}" type="presParOf" srcId="{692D8EFC-B697-B649-BFA0-934F1055CD8B}" destId="{67A54099-7768-1448-869E-EB2C85090A60}" srcOrd="4" destOrd="0" presId="urn:microsoft.com/office/officeart/2018/layout/CircleProcess"/>
    <dgm:cxn modelId="{AD00908C-097E-894A-A8CF-A0B651FBE3E2}" type="presParOf" srcId="{67A54099-7768-1448-869E-EB2C85090A60}" destId="{1039E3EE-E6E7-6046-B577-2EE83EEC0BDE}" srcOrd="0" destOrd="0" presId="urn:microsoft.com/office/officeart/2018/layout/CircleProcess"/>
    <dgm:cxn modelId="{75813B6B-EC87-564F-A252-D9F000B50103}" type="presParOf" srcId="{692D8EFC-B697-B649-BFA0-934F1055CD8B}" destId="{D7EE9FF1-4348-FE4B-9198-75E7F4E427C9}" srcOrd="5" destOrd="0" presId="urn:microsoft.com/office/officeart/2018/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99CD8AC-D1D5-40E4-AE07-3416F6CB9C7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F4CFCCB-8BD3-478F-A476-05B243E2D072}">
      <dgm:prSet/>
      <dgm:spPr/>
      <dgm:t>
        <a:bodyPr/>
        <a:lstStyle/>
        <a:p>
          <a:r>
            <a:rPr lang="en-US" dirty="0"/>
            <a:t>A 21-year-old G1P0 arrived at your district hospital after being discussed with you. She had been followed up at the clinic, initially with borderline hypertension, and then she developed HPT at 33 weeks gestation and was started on alpha methyldopa  500mg </a:t>
          </a:r>
          <a:r>
            <a:rPr lang="en-US" dirty="0" err="1"/>
            <a:t>tds</a:t>
          </a:r>
          <a:r>
            <a:rPr lang="en-US" dirty="0"/>
            <a:t>.</a:t>
          </a:r>
        </a:p>
      </dgm:t>
    </dgm:pt>
    <dgm:pt modelId="{51109D2E-5A7D-479F-BDB1-67C1DDF6BE7E}" type="parTrans" cxnId="{C9C0871F-E87E-4E4B-BA8A-B100669C0716}">
      <dgm:prSet/>
      <dgm:spPr/>
      <dgm:t>
        <a:bodyPr/>
        <a:lstStyle/>
        <a:p>
          <a:endParaRPr lang="en-US"/>
        </a:p>
      </dgm:t>
    </dgm:pt>
    <dgm:pt modelId="{A4C8242A-0A3D-4505-AA8B-3E7156C5AA4C}" type="sibTrans" cxnId="{C9C0871F-E87E-4E4B-BA8A-B100669C0716}">
      <dgm:prSet/>
      <dgm:spPr/>
      <dgm:t>
        <a:bodyPr/>
        <a:lstStyle/>
        <a:p>
          <a:endParaRPr lang="en-US"/>
        </a:p>
      </dgm:t>
    </dgm:pt>
    <dgm:pt modelId="{F1CF2545-ACA7-4F3E-8537-7753106AA781}">
      <dgm:prSet/>
      <dgm:spPr/>
      <dgm:t>
        <a:bodyPr/>
        <a:lstStyle/>
        <a:p>
          <a:r>
            <a:rPr lang="en-US" dirty="0"/>
            <a:t>Her blood pressure was well controlled on alpha-methyldopa till her visit today when it was raised to 150/105mmHg and she developed proteinuria (1+). At 34 weeks, Hb was 13g/dl. </a:t>
          </a:r>
          <a:r>
            <a:rPr lang="en-US" dirty="0" err="1"/>
            <a:t>Plts</a:t>
          </a:r>
          <a:r>
            <a:rPr lang="en-US" dirty="0"/>
            <a:t> 225, </a:t>
          </a:r>
          <a:r>
            <a:rPr lang="en-US" dirty="0" err="1"/>
            <a:t>creat</a:t>
          </a:r>
          <a:r>
            <a:rPr lang="en-US" dirty="0"/>
            <a:t> 65, ALT  is normal. Sonar shows normally grown fetus at 36weeks, EFW 2.8kg.  </a:t>
          </a:r>
        </a:p>
      </dgm:t>
    </dgm:pt>
    <dgm:pt modelId="{C337CBD1-F496-44D9-AE36-BF0E128612F0}" type="parTrans" cxnId="{7D773D7F-9CC8-41C8-AA8D-1F931B428E01}">
      <dgm:prSet/>
      <dgm:spPr/>
      <dgm:t>
        <a:bodyPr/>
        <a:lstStyle/>
        <a:p>
          <a:endParaRPr lang="en-US"/>
        </a:p>
      </dgm:t>
    </dgm:pt>
    <dgm:pt modelId="{EFCD34F5-F550-41AF-8FB0-F3D933E83215}" type="sibTrans" cxnId="{7D773D7F-9CC8-41C8-AA8D-1F931B428E01}">
      <dgm:prSet/>
      <dgm:spPr/>
      <dgm:t>
        <a:bodyPr/>
        <a:lstStyle/>
        <a:p>
          <a:endParaRPr lang="en-US"/>
        </a:p>
      </dgm:t>
    </dgm:pt>
    <dgm:pt modelId="{D3935E5F-5B13-1540-85CB-51A667CD42F5}" type="pres">
      <dgm:prSet presAssocID="{199CD8AC-D1D5-40E4-AE07-3416F6CB9C75}" presName="linear" presStyleCnt="0">
        <dgm:presLayoutVars>
          <dgm:animLvl val="lvl"/>
          <dgm:resizeHandles val="exact"/>
        </dgm:presLayoutVars>
      </dgm:prSet>
      <dgm:spPr/>
    </dgm:pt>
    <dgm:pt modelId="{0FE3C81A-173A-4F4B-9EB3-25D336D5CA60}" type="pres">
      <dgm:prSet presAssocID="{7F4CFCCB-8BD3-478F-A476-05B243E2D072}" presName="parentText" presStyleLbl="node1" presStyleIdx="0" presStyleCnt="2">
        <dgm:presLayoutVars>
          <dgm:chMax val="0"/>
          <dgm:bulletEnabled val="1"/>
        </dgm:presLayoutVars>
      </dgm:prSet>
      <dgm:spPr/>
    </dgm:pt>
    <dgm:pt modelId="{C5807EC0-2A2B-DA4F-BF5E-9A70B5C58314}" type="pres">
      <dgm:prSet presAssocID="{A4C8242A-0A3D-4505-AA8B-3E7156C5AA4C}" presName="spacer" presStyleCnt="0"/>
      <dgm:spPr/>
    </dgm:pt>
    <dgm:pt modelId="{78F71B7D-87DD-DC47-A731-301163297D9D}" type="pres">
      <dgm:prSet presAssocID="{F1CF2545-ACA7-4F3E-8537-7753106AA781}" presName="parentText" presStyleLbl="node1" presStyleIdx="1" presStyleCnt="2">
        <dgm:presLayoutVars>
          <dgm:chMax val="0"/>
          <dgm:bulletEnabled val="1"/>
        </dgm:presLayoutVars>
      </dgm:prSet>
      <dgm:spPr/>
    </dgm:pt>
  </dgm:ptLst>
  <dgm:cxnLst>
    <dgm:cxn modelId="{C9C0871F-E87E-4E4B-BA8A-B100669C0716}" srcId="{199CD8AC-D1D5-40E4-AE07-3416F6CB9C75}" destId="{7F4CFCCB-8BD3-478F-A476-05B243E2D072}" srcOrd="0" destOrd="0" parTransId="{51109D2E-5A7D-479F-BDB1-67C1DDF6BE7E}" sibTransId="{A4C8242A-0A3D-4505-AA8B-3E7156C5AA4C}"/>
    <dgm:cxn modelId="{76A19022-08AB-704F-94F7-4AC49B00372B}" type="presOf" srcId="{7F4CFCCB-8BD3-478F-A476-05B243E2D072}" destId="{0FE3C81A-173A-4F4B-9EB3-25D336D5CA60}" srcOrd="0" destOrd="0" presId="urn:microsoft.com/office/officeart/2005/8/layout/vList2"/>
    <dgm:cxn modelId="{7D773D7F-9CC8-41C8-AA8D-1F931B428E01}" srcId="{199CD8AC-D1D5-40E4-AE07-3416F6CB9C75}" destId="{F1CF2545-ACA7-4F3E-8537-7753106AA781}" srcOrd="1" destOrd="0" parTransId="{C337CBD1-F496-44D9-AE36-BF0E128612F0}" sibTransId="{EFCD34F5-F550-41AF-8FB0-F3D933E83215}"/>
    <dgm:cxn modelId="{840711BB-A6C8-5141-A1D6-73B65549A613}" type="presOf" srcId="{F1CF2545-ACA7-4F3E-8537-7753106AA781}" destId="{78F71B7D-87DD-DC47-A731-301163297D9D}" srcOrd="0" destOrd="0" presId="urn:microsoft.com/office/officeart/2005/8/layout/vList2"/>
    <dgm:cxn modelId="{9A7752E8-038A-324B-945E-24A63CF5AA27}" type="presOf" srcId="{199CD8AC-D1D5-40E4-AE07-3416F6CB9C75}" destId="{D3935E5F-5B13-1540-85CB-51A667CD42F5}" srcOrd="0" destOrd="0" presId="urn:microsoft.com/office/officeart/2005/8/layout/vList2"/>
    <dgm:cxn modelId="{59E6D9D2-9BA8-A349-AD5A-2A81C978C437}" type="presParOf" srcId="{D3935E5F-5B13-1540-85CB-51A667CD42F5}" destId="{0FE3C81A-173A-4F4B-9EB3-25D336D5CA60}" srcOrd="0" destOrd="0" presId="urn:microsoft.com/office/officeart/2005/8/layout/vList2"/>
    <dgm:cxn modelId="{2B700EFC-BB1D-E542-8666-9C427C27CEF9}" type="presParOf" srcId="{D3935E5F-5B13-1540-85CB-51A667CD42F5}" destId="{C5807EC0-2A2B-DA4F-BF5E-9A70B5C58314}" srcOrd="1" destOrd="0" presId="urn:microsoft.com/office/officeart/2005/8/layout/vList2"/>
    <dgm:cxn modelId="{00EB75CB-C8FF-3E4D-8DBA-370C5DE241FE}" type="presParOf" srcId="{D3935E5F-5B13-1540-85CB-51A667CD42F5}" destId="{78F71B7D-87DD-DC47-A731-301163297D9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59C6FA1-4A5C-4D51-9DAF-9CBF770CCC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5A89058-822B-49C2-B8FE-FCACD8C494ED}">
      <dgm:prSet/>
      <dgm:spPr/>
      <dgm:t>
        <a:bodyPr/>
        <a:lstStyle/>
        <a:p>
          <a:r>
            <a:rPr lang="en-US"/>
            <a:t>What is the most appropriate next step?</a:t>
          </a:r>
        </a:p>
      </dgm:t>
    </dgm:pt>
    <dgm:pt modelId="{B6436B91-447D-410E-AB54-7418665D3B0C}" type="parTrans" cxnId="{09925DB5-812A-449A-869A-5D9DE4A82432}">
      <dgm:prSet/>
      <dgm:spPr/>
      <dgm:t>
        <a:bodyPr/>
        <a:lstStyle/>
        <a:p>
          <a:endParaRPr lang="en-US"/>
        </a:p>
      </dgm:t>
    </dgm:pt>
    <dgm:pt modelId="{E092AC62-A1CB-4026-BB4D-72F7F9C39B7A}" type="sibTrans" cxnId="{09925DB5-812A-449A-869A-5D9DE4A82432}">
      <dgm:prSet/>
      <dgm:spPr/>
      <dgm:t>
        <a:bodyPr/>
        <a:lstStyle/>
        <a:p>
          <a:endParaRPr lang="en-US"/>
        </a:p>
      </dgm:t>
    </dgm:pt>
    <dgm:pt modelId="{B8A1A371-374A-4307-A78C-E89107EBDFFD}">
      <dgm:prSet/>
      <dgm:spPr/>
      <dgm:t>
        <a:bodyPr/>
        <a:lstStyle/>
        <a:p>
          <a:r>
            <a:rPr lang="en-US"/>
            <a:t>A. Induce labour</a:t>
          </a:r>
        </a:p>
      </dgm:t>
    </dgm:pt>
    <dgm:pt modelId="{FDB841F3-FED4-4402-9D24-E9A06B9E77D3}" type="parTrans" cxnId="{3B75EE6B-8A26-44F6-BC8A-4D873DDCCD74}">
      <dgm:prSet/>
      <dgm:spPr/>
      <dgm:t>
        <a:bodyPr/>
        <a:lstStyle/>
        <a:p>
          <a:endParaRPr lang="en-US"/>
        </a:p>
      </dgm:t>
    </dgm:pt>
    <dgm:pt modelId="{5CAA3CC3-3D2D-43EB-AF08-43EF94DF7D1F}" type="sibTrans" cxnId="{3B75EE6B-8A26-44F6-BC8A-4D873DDCCD74}">
      <dgm:prSet/>
      <dgm:spPr/>
      <dgm:t>
        <a:bodyPr/>
        <a:lstStyle/>
        <a:p>
          <a:endParaRPr lang="en-US"/>
        </a:p>
      </dgm:t>
    </dgm:pt>
    <dgm:pt modelId="{7D81DC5F-B568-4435-85CA-0E608E0C083A}">
      <dgm:prSet/>
      <dgm:spPr/>
      <dgm:t>
        <a:bodyPr/>
        <a:lstStyle/>
        <a:p>
          <a:r>
            <a:rPr lang="en-US"/>
            <a:t>B. Refer to a regional hospital</a:t>
          </a:r>
        </a:p>
      </dgm:t>
    </dgm:pt>
    <dgm:pt modelId="{3FE35405-2C27-471F-BF58-D6577105523F}" type="parTrans" cxnId="{DE6251E4-AEE5-40E5-A51B-2C9871C3B0FB}">
      <dgm:prSet/>
      <dgm:spPr/>
      <dgm:t>
        <a:bodyPr/>
        <a:lstStyle/>
        <a:p>
          <a:endParaRPr lang="en-US"/>
        </a:p>
      </dgm:t>
    </dgm:pt>
    <dgm:pt modelId="{1479CB03-8F03-48AE-A051-0F0E22BD0419}" type="sibTrans" cxnId="{DE6251E4-AEE5-40E5-A51B-2C9871C3B0FB}">
      <dgm:prSet/>
      <dgm:spPr/>
      <dgm:t>
        <a:bodyPr/>
        <a:lstStyle/>
        <a:p>
          <a:endParaRPr lang="en-US"/>
        </a:p>
      </dgm:t>
    </dgm:pt>
    <dgm:pt modelId="{93A1224D-7F8E-4099-93EB-9657772AD689}">
      <dgm:prSet/>
      <dgm:spPr/>
      <dgm:t>
        <a:bodyPr/>
        <a:lstStyle/>
        <a:p>
          <a:r>
            <a:rPr lang="en-US"/>
            <a:t>C.Repeat a full history, clinical examination, blood tests and sonar</a:t>
          </a:r>
        </a:p>
      </dgm:t>
    </dgm:pt>
    <dgm:pt modelId="{43171BB3-E7EF-4395-A197-6C62EF0A4680}" type="parTrans" cxnId="{FF59EF1C-BD40-4A0C-9167-6989A6AE82D1}">
      <dgm:prSet/>
      <dgm:spPr/>
      <dgm:t>
        <a:bodyPr/>
        <a:lstStyle/>
        <a:p>
          <a:endParaRPr lang="en-US"/>
        </a:p>
      </dgm:t>
    </dgm:pt>
    <dgm:pt modelId="{3B182123-E87C-4EE1-9C55-2C34EE9444EE}" type="sibTrans" cxnId="{FF59EF1C-BD40-4A0C-9167-6989A6AE82D1}">
      <dgm:prSet/>
      <dgm:spPr/>
      <dgm:t>
        <a:bodyPr/>
        <a:lstStyle/>
        <a:p>
          <a:endParaRPr lang="en-US"/>
        </a:p>
      </dgm:t>
    </dgm:pt>
    <dgm:pt modelId="{77867247-3739-405B-B2E1-7B0ADBC13739}">
      <dgm:prSet/>
      <dgm:spPr/>
      <dgm:t>
        <a:bodyPr/>
        <a:lstStyle/>
        <a:p>
          <a:r>
            <a:rPr lang="en-US"/>
            <a:t>D. Give corticosteroids</a:t>
          </a:r>
        </a:p>
      </dgm:t>
    </dgm:pt>
    <dgm:pt modelId="{48A2E9DD-FFC7-45E2-A75F-33A30DFF9AFB}" type="parTrans" cxnId="{9772114D-0339-4BD4-973D-371E7CA31A72}">
      <dgm:prSet/>
      <dgm:spPr/>
      <dgm:t>
        <a:bodyPr/>
        <a:lstStyle/>
        <a:p>
          <a:endParaRPr lang="en-US"/>
        </a:p>
      </dgm:t>
    </dgm:pt>
    <dgm:pt modelId="{3E62E0E6-2ED4-4FA1-B93A-38F59EB3474D}" type="sibTrans" cxnId="{9772114D-0339-4BD4-973D-371E7CA31A72}">
      <dgm:prSet/>
      <dgm:spPr/>
      <dgm:t>
        <a:bodyPr/>
        <a:lstStyle/>
        <a:p>
          <a:endParaRPr lang="en-US"/>
        </a:p>
      </dgm:t>
    </dgm:pt>
    <dgm:pt modelId="{7498F303-5D33-FA41-B637-118277FA51A4}" type="pres">
      <dgm:prSet presAssocID="{E59C6FA1-4A5C-4D51-9DAF-9CBF770CCC85}" presName="linear" presStyleCnt="0">
        <dgm:presLayoutVars>
          <dgm:animLvl val="lvl"/>
          <dgm:resizeHandles val="exact"/>
        </dgm:presLayoutVars>
      </dgm:prSet>
      <dgm:spPr/>
    </dgm:pt>
    <dgm:pt modelId="{177CF366-3652-3A47-9A8B-5D80A087E310}" type="pres">
      <dgm:prSet presAssocID="{65A89058-822B-49C2-B8FE-FCACD8C494ED}" presName="parentText" presStyleLbl="node1" presStyleIdx="0" presStyleCnt="5">
        <dgm:presLayoutVars>
          <dgm:chMax val="0"/>
          <dgm:bulletEnabled val="1"/>
        </dgm:presLayoutVars>
      </dgm:prSet>
      <dgm:spPr/>
    </dgm:pt>
    <dgm:pt modelId="{145D3190-CCAE-4042-B089-DB0591D5093B}" type="pres">
      <dgm:prSet presAssocID="{E092AC62-A1CB-4026-BB4D-72F7F9C39B7A}" presName="spacer" presStyleCnt="0"/>
      <dgm:spPr/>
    </dgm:pt>
    <dgm:pt modelId="{9A058091-4F56-DF46-ACF3-EBC6D8A925F5}" type="pres">
      <dgm:prSet presAssocID="{B8A1A371-374A-4307-A78C-E89107EBDFFD}" presName="parentText" presStyleLbl="node1" presStyleIdx="1" presStyleCnt="5">
        <dgm:presLayoutVars>
          <dgm:chMax val="0"/>
          <dgm:bulletEnabled val="1"/>
        </dgm:presLayoutVars>
      </dgm:prSet>
      <dgm:spPr/>
    </dgm:pt>
    <dgm:pt modelId="{F251F438-31AA-BF4D-9C66-32C01563B93F}" type="pres">
      <dgm:prSet presAssocID="{5CAA3CC3-3D2D-43EB-AF08-43EF94DF7D1F}" presName="spacer" presStyleCnt="0"/>
      <dgm:spPr/>
    </dgm:pt>
    <dgm:pt modelId="{0E388141-600C-C849-81B5-0AFB06BD9236}" type="pres">
      <dgm:prSet presAssocID="{7D81DC5F-B568-4435-85CA-0E608E0C083A}" presName="parentText" presStyleLbl="node1" presStyleIdx="2" presStyleCnt="5">
        <dgm:presLayoutVars>
          <dgm:chMax val="0"/>
          <dgm:bulletEnabled val="1"/>
        </dgm:presLayoutVars>
      </dgm:prSet>
      <dgm:spPr/>
    </dgm:pt>
    <dgm:pt modelId="{18C04BF1-3537-BC41-A12B-7EBE70ED20DC}" type="pres">
      <dgm:prSet presAssocID="{1479CB03-8F03-48AE-A051-0F0E22BD0419}" presName="spacer" presStyleCnt="0"/>
      <dgm:spPr/>
    </dgm:pt>
    <dgm:pt modelId="{CA898BBF-1850-CF40-A9E1-CF191B07EDF0}" type="pres">
      <dgm:prSet presAssocID="{93A1224D-7F8E-4099-93EB-9657772AD689}" presName="parentText" presStyleLbl="node1" presStyleIdx="3" presStyleCnt="5">
        <dgm:presLayoutVars>
          <dgm:chMax val="0"/>
          <dgm:bulletEnabled val="1"/>
        </dgm:presLayoutVars>
      </dgm:prSet>
      <dgm:spPr/>
    </dgm:pt>
    <dgm:pt modelId="{828FF63A-EE0A-724F-9A53-A203EF0E574B}" type="pres">
      <dgm:prSet presAssocID="{3B182123-E87C-4EE1-9C55-2C34EE9444EE}" presName="spacer" presStyleCnt="0"/>
      <dgm:spPr/>
    </dgm:pt>
    <dgm:pt modelId="{DB0601AB-B239-8345-9B6F-CFBD164931AB}" type="pres">
      <dgm:prSet presAssocID="{77867247-3739-405B-B2E1-7B0ADBC13739}" presName="parentText" presStyleLbl="node1" presStyleIdx="4" presStyleCnt="5">
        <dgm:presLayoutVars>
          <dgm:chMax val="0"/>
          <dgm:bulletEnabled val="1"/>
        </dgm:presLayoutVars>
      </dgm:prSet>
      <dgm:spPr/>
    </dgm:pt>
  </dgm:ptLst>
  <dgm:cxnLst>
    <dgm:cxn modelId="{FF59EF1C-BD40-4A0C-9167-6989A6AE82D1}" srcId="{E59C6FA1-4A5C-4D51-9DAF-9CBF770CCC85}" destId="{93A1224D-7F8E-4099-93EB-9657772AD689}" srcOrd="3" destOrd="0" parTransId="{43171BB3-E7EF-4395-A197-6C62EF0A4680}" sibTransId="{3B182123-E87C-4EE1-9C55-2C34EE9444EE}"/>
    <dgm:cxn modelId="{C2C07422-6D3F-C44F-AE22-F30FAFA83237}" type="presOf" srcId="{E59C6FA1-4A5C-4D51-9DAF-9CBF770CCC85}" destId="{7498F303-5D33-FA41-B637-118277FA51A4}" srcOrd="0" destOrd="0" presId="urn:microsoft.com/office/officeart/2005/8/layout/vList2"/>
    <dgm:cxn modelId="{47A1D82F-D9E5-9F40-8F11-848C2AB40421}" type="presOf" srcId="{77867247-3739-405B-B2E1-7B0ADBC13739}" destId="{DB0601AB-B239-8345-9B6F-CFBD164931AB}" srcOrd="0" destOrd="0" presId="urn:microsoft.com/office/officeart/2005/8/layout/vList2"/>
    <dgm:cxn modelId="{9772114D-0339-4BD4-973D-371E7CA31A72}" srcId="{E59C6FA1-4A5C-4D51-9DAF-9CBF770CCC85}" destId="{77867247-3739-405B-B2E1-7B0ADBC13739}" srcOrd="4" destOrd="0" parTransId="{48A2E9DD-FFC7-45E2-A75F-33A30DFF9AFB}" sibTransId="{3E62E0E6-2ED4-4FA1-B93A-38F59EB3474D}"/>
    <dgm:cxn modelId="{3B75EE6B-8A26-44F6-BC8A-4D873DDCCD74}" srcId="{E59C6FA1-4A5C-4D51-9DAF-9CBF770CCC85}" destId="{B8A1A371-374A-4307-A78C-E89107EBDFFD}" srcOrd="1" destOrd="0" parTransId="{FDB841F3-FED4-4402-9D24-E9A06B9E77D3}" sibTransId="{5CAA3CC3-3D2D-43EB-AF08-43EF94DF7D1F}"/>
    <dgm:cxn modelId="{5EF8EE8B-1E1E-044D-837C-9E7666EB892A}" type="presOf" srcId="{B8A1A371-374A-4307-A78C-E89107EBDFFD}" destId="{9A058091-4F56-DF46-ACF3-EBC6D8A925F5}" srcOrd="0" destOrd="0" presId="urn:microsoft.com/office/officeart/2005/8/layout/vList2"/>
    <dgm:cxn modelId="{7739EA9D-2C98-9848-A540-8F65516A8C5D}" type="presOf" srcId="{7D81DC5F-B568-4435-85CA-0E608E0C083A}" destId="{0E388141-600C-C849-81B5-0AFB06BD9236}" srcOrd="0" destOrd="0" presId="urn:microsoft.com/office/officeart/2005/8/layout/vList2"/>
    <dgm:cxn modelId="{09925DB5-812A-449A-869A-5D9DE4A82432}" srcId="{E59C6FA1-4A5C-4D51-9DAF-9CBF770CCC85}" destId="{65A89058-822B-49C2-B8FE-FCACD8C494ED}" srcOrd="0" destOrd="0" parTransId="{B6436B91-447D-410E-AB54-7418665D3B0C}" sibTransId="{E092AC62-A1CB-4026-BB4D-72F7F9C39B7A}"/>
    <dgm:cxn modelId="{7D1F7FBF-ACF6-B24E-B7A0-EBDA8FF3D0F4}" type="presOf" srcId="{65A89058-822B-49C2-B8FE-FCACD8C494ED}" destId="{177CF366-3652-3A47-9A8B-5D80A087E310}" srcOrd="0" destOrd="0" presId="urn:microsoft.com/office/officeart/2005/8/layout/vList2"/>
    <dgm:cxn modelId="{AD763DE4-8E9C-B143-9731-E7073AD2F902}" type="presOf" srcId="{93A1224D-7F8E-4099-93EB-9657772AD689}" destId="{CA898BBF-1850-CF40-A9E1-CF191B07EDF0}" srcOrd="0" destOrd="0" presId="urn:microsoft.com/office/officeart/2005/8/layout/vList2"/>
    <dgm:cxn modelId="{DE6251E4-AEE5-40E5-A51B-2C9871C3B0FB}" srcId="{E59C6FA1-4A5C-4D51-9DAF-9CBF770CCC85}" destId="{7D81DC5F-B568-4435-85CA-0E608E0C083A}" srcOrd="2" destOrd="0" parTransId="{3FE35405-2C27-471F-BF58-D6577105523F}" sibTransId="{1479CB03-8F03-48AE-A051-0F0E22BD0419}"/>
    <dgm:cxn modelId="{1986F57F-8F08-584A-89B1-479222AAC286}" type="presParOf" srcId="{7498F303-5D33-FA41-B637-118277FA51A4}" destId="{177CF366-3652-3A47-9A8B-5D80A087E310}" srcOrd="0" destOrd="0" presId="urn:microsoft.com/office/officeart/2005/8/layout/vList2"/>
    <dgm:cxn modelId="{3EC63E60-2E59-4543-B30C-13F70536A67D}" type="presParOf" srcId="{7498F303-5D33-FA41-B637-118277FA51A4}" destId="{145D3190-CCAE-4042-B089-DB0591D5093B}" srcOrd="1" destOrd="0" presId="urn:microsoft.com/office/officeart/2005/8/layout/vList2"/>
    <dgm:cxn modelId="{8262757F-FBFD-CD46-B484-94715A44E685}" type="presParOf" srcId="{7498F303-5D33-FA41-B637-118277FA51A4}" destId="{9A058091-4F56-DF46-ACF3-EBC6D8A925F5}" srcOrd="2" destOrd="0" presId="urn:microsoft.com/office/officeart/2005/8/layout/vList2"/>
    <dgm:cxn modelId="{2AAAA337-138A-3144-A04A-0030A055205F}" type="presParOf" srcId="{7498F303-5D33-FA41-B637-118277FA51A4}" destId="{F251F438-31AA-BF4D-9C66-32C01563B93F}" srcOrd="3" destOrd="0" presId="urn:microsoft.com/office/officeart/2005/8/layout/vList2"/>
    <dgm:cxn modelId="{62141E3E-6028-7342-A433-A7BDA161DB8D}" type="presParOf" srcId="{7498F303-5D33-FA41-B637-118277FA51A4}" destId="{0E388141-600C-C849-81B5-0AFB06BD9236}" srcOrd="4" destOrd="0" presId="urn:microsoft.com/office/officeart/2005/8/layout/vList2"/>
    <dgm:cxn modelId="{35AC1D73-FFDE-D042-963B-F308731182E1}" type="presParOf" srcId="{7498F303-5D33-FA41-B637-118277FA51A4}" destId="{18C04BF1-3537-BC41-A12B-7EBE70ED20DC}" srcOrd="5" destOrd="0" presId="urn:microsoft.com/office/officeart/2005/8/layout/vList2"/>
    <dgm:cxn modelId="{D6CD63F8-4ED1-354F-8C39-39C4C75AF164}" type="presParOf" srcId="{7498F303-5D33-FA41-B637-118277FA51A4}" destId="{CA898BBF-1850-CF40-A9E1-CF191B07EDF0}" srcOrd="6" destOrd="0" presId="urn:microsoft.com/office/officeart/2005/8/layout/vList2"/>
    <dgm:cxn modelId="{2A08F589-08A0-4441-856A-88837B3297ED}" type="presParOf" srcId="{7498F303-5D33-FA41-B637-118277FA51A4}" destId="{828FF63A-EE0A-724F-9A53-A203EF0E574B}" srcOrd="7" destOrd="0" presId="urn:microsoft.com/office/officeart/2005/8/layout/vList2"/>
    <dgm:cxn modelId="{68AD6AA2-11D0-A04E-9C39-748747C19AB7}" type="presParOf" srcId="{7498F303-5D33-FA41-B637-118277FA51A4}" destId="{DB0601AB-B239-8345-9B6F-CFBD164931A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4474C1D-7256-44A8-A299-EB63551BDB7E}"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D3240384-1DF3-4483-8BA3-F659EA92EF12}">
      <dgm:prSet/>
      <dgm:spPr/>
      <dgm:t>
        <a:bodyPr/>
        <a:lstStyle/>
        <a:p>
          <a:r>
            <a:rPr lang="en-US"/>
            <a:t>Correct answer</a:t>
          </a:r>
        </a:p>
      </dgm:t>
    </dgm:pt>
    <dgm:pt modelId="{0BA92AB4-EAEC-4778-82C6-EC3E348DB1D2}" type="parTrans" cxnId="{55368D5D-124F-40D5-A843-F7609468E659}">
      <dgm:prSet/>
      <dgm:spPr/>
      <dgm:t>
        <a:bodyPr/>
        <a:lstStyle/>
        <a:p>
          <a:endParaRPr lang="en-US"/>
        </a:p>
      </dgm:t>
    </dgm:pt>
    <dgm:pt modelId="{63D4C385-CECB-4B9D-811E-01E8676CD53D}" type="sibTrans" cxnId="{55368D5D-124F-40D5-A843-F7609468E659}">
      <dgm:prSet/>
      <dgm:spPr/>
      <dgm:t>
        <a:bodyPr/>
        <a:lstStyle/>
        <a:p>
          <a:endParaRPr lang="en-US"/>
        </a:p>
      </dgm:t>
    </dgm:pt>
    <dgm:pt modelId="{027EF322-FA80-438D-BF18-6A800F8A4BCA}">
      <dgm:prSet/>
      <dgm:spPr/>
      <dgm:t>
        <a:bodyPr/>
        <a:lstStyle/>
        <a:p>
          <a:r>
            <a:rPr lang="en-US"/>
            <a:t>Pre-eclampsia with HELLP syndrome</a:t>
          </a:r>
        </a:p>
      </dgm:t>
    </dgm:pt>
    <dgm:pt modelId="{5422EFF2-295C-46CD-AF31-AC3B23A33B9C}" type="parTrans" cxnId="{AF498E1B-2D55-42CC-86B7-13E65563C90C}">
      <dgm:prSet/>
      <dgm:spPr/>
      <dgm:t>
        <a:bodyPr/>
        <a:lstStyle/>
        <a:p>
          <a:endParaRPr lang="en-US"/>
        </a:p>
      </dgm:t>
    </dgm:pt>
    <dgm:pt modelId="{ADC7CC20-8180-4084-AEAF-E79DB823D3FE}" type="sibTrans" cxnId="{AF498E1B-2D55-42CC-86B7-13E65563C90C}">
      <dgm:prSet/>
      <dgm:spPr/>
      <dgm:t>
        <a:bodyPr/>
        <a:lstStyle/>
        <a:p>
          <a:endParaRPr lang="en-US"/>
        </a:p>
      </dgm:t>
    </dgm:pt>
    <dgm:pt modelId="{A8B4E810-33C3-8946-B2A1-0CB928E79078}" type="pres">
      <dgm:prSet presAssocID="{24474C1D-7256-44A8-A299-EB63551BDB7E}" presName="hierChild1" presStyleCnt="0">
        <dgm:presLayoutVars>
          <dgm:chPref val="1"/>
          <dgm:dir/>
          <dgm:animOne val="branch"/>
          <dgm:animLvl val="lvl"/>
          <dgm:resizeHandles/>
        </dgm:presLayoutVars>
      </dgm:prSet>
      <dgm:spPr/>
    </dgm:pt>
    <dgm:pt modelId="{94F95233-860E-B844-BE31-B38425F66ADE}" type="pres">
      <dgm:prSet presAssocID="{D3240384-1DF3-4483-8BA3-F659EA92EF12}" presName="hierRoot1" presStyleCnt="0"/>
      <dgm:spPr/>
    </dgm:pt>
    <dgm:pt modelId="{577B7CA5-F317-7F4A-9A1F-47FEE40DFEA0}" type="pres">
      <dgm:prSet presAssocID="{D3240384-1DF3-4483-8BA3-F659EA92EF12}" presName="composite" presStyleCnt="0"/>
      <dgm:spPr/>
    </dgm:pt>
    <dgm:pt modelId="{14A9AFC6-7004-7344-8ABB-9C5CCF36F9AD}" type="pres">
      <dgm:prSet presAssocID="{D3240384-1DF3-4483-8BA3-F659EA92EF12}" presName="background" presStyleLbl="node0" presStyleIdx="0" presStyleCnt="2"/>
      <dgm:spPr/>
    </dgm:pt>
    <dgm:pt modelId="{AA2C7DC6-26D7-1C4E-9C17-6AA9B21601CE}" type="pres">
      <dgm:prSet presAssocID="{D3240384-1DF3-4483-8BA3-F659EA92EF12}" presName="text" presStyleLbl="fgAcc0" presStyleIdx="0" presStyleCnt="2">
        <dgm:presLayoutVars>
          <dgm:chPref val="3"/>
        </dgm:presLayoutVars>
      </dgm:prSet>
      <dgm:spPr/>
    </dgm:pt>
    <dgm:pt modelId="{2922DF33-5107-444B-8B58-C0C558B2EBA6}" type="pres">
      <dgm:prSet presAssocID="{D3240384-1DF3-4483-8BA3-F659EA92EF12}" presName="hierChild2" presStyleCnt="0"/>
      <dgm:spPr/>
    </dgm:pt>
    <dgm:pt modelId="{8FBA55A2-9BAC-8B49-AB56-1BAB79A8C93C}" type="pres">
      <dgm:prSet presAssocID="{027EF322-FA80-438D-BF18-6A800F8A4BCA}" presName="hierRoot1" presStyleCnt="0"/>
      <dgm:spPr/>
    </dgm:pt>
    <dgm:pt modelId="{186E9FB2-BEC4-8442-AF20-827CE32D6CD3}" type="pres">
      <dgm:prSet presAssocID="{027EF322-FA80-438D-BF18-6A800F8A4BCA}" presName="composite" presStyleCnt="0"/>
      <dgm:spPr/>
    </dgm:pt>
    <dgm:pt modelId="{9F32E32F-7D82-1942-BCFF-927F9548874F}" type="pres">
      <dgm:prSet presAssocID="{027EF322-FA80-438D-BF18-6A800F8A4BCA}" presName="background" presStyleLbl="node0" presStyleIdx="1" presStyleCnt="2"/>
      <dgm:spPr/>
    </dgm:pt>
    <dgm:pt modelId="{8AFE5F93-609C-6A47-9889-C9EC85CDBAAE}" type="pres">
      <dgm:prSet presAssocID="{027EF322-FA80-438D-BF18-6A800F8A4BCA}" presName="text" presStyleLbl="fgAcc0" presStyleIdx="1" presStyleCnt="2">
        <dgm:presLayoutVars>
          <dgm:chPref val="3"/>
        </dgm:presLayoutVars>
      </dgm:prSet>
      <dgm:spPr/>
    </dgm:pt>
    <dgm:pt modelId="{9429A619-2B4D-964D-897F-6D51CE28D0B6}" type="pres">
      <dgm:prSet presAssocID="{027EF322-FA80-438D-BF18-6A800F8A4BCA}" presName="hierChild2" presStyleCnt="0"/>
      <dgm:spPr/>
    </dgm:pt>
  </dgm:ptLst>
  <dgm:cxnLst>
    <dgm:cxn modelId="{AF498E1B-2D55-42CC-86B7-13E65563C90C}" srcId="{24474C1D-7256-44A8-A299-EB63551BDB7E}" destId="{027EF322-FA80-438D-BF18-6A800F8A4BCA}" srcOrd="1" destOrd="0" parTransId="{5422EFF2-295C-46CD-AF31-AC3B23A33B9C}" sibTransId="{ADC7CC20-8180-4084-AEAF-E79DB823D3FE}"/>
    <dgm:cxn modelId="{E7355541-111E-6749-AA01-750D6963F778}" type="presOf" srcId="{24474C1D-7256-44A8-A299-EB63551BDB7E}" destId="{A8B4E810-33C3-8946-B2A1-0CB928E79078}" srcOrd="0" destOrd="0" presId="urn:microsoft.com/office/officeart/2005/8/layout/hierarchy1"/>
    <dgm:cxn modelId="{55368D5D-124F-40D5-A843-F7609468E659}" srcId="{24474C1D-7256-44A8-A299-EB63551BDB7E}" destId="{D3240384-1DF3-4483-8BA3-F659EA92EF12}" srcOrd="0" destOrd="0" parTransId="{0BA92AB4-EAEC-4778-82C6-EC3E348DB1D2}" sibTransId="{63D4C385-CECB-4B9D-811E-01E8676CD53D}"/>
    <dgm:cxn modelId="{184329B8-E2E7-1149-A22B-E1100A2DF08E}" type="presOf" srcId="{D3240384-1DF3-4483-8BA3-F659EA92EF12}" destId="{AA2C7DC6-26D7-1C4E-9C17-6AA9B21601CE}" srcOrd="0" destOrd="0" presId="urn:microsoft.com/office/officeart/2005/8/layout/hierarchy1"/>
    <dgm:cxn modelId="{2FF995C1-E5FA-784E-9DCE-718E2C40F31F}" type="presOf" srcId="{027EF322-FA80-438D-BF18-6A800F8A4BCA}" destId="{8AFE5F93-609C-6A47-9889-C9EC85CDBAAE}" srcOrd="0" destOrd="0" presId="urn:microsoft.com/office/officeart/2005/8/layout/hierarchy1"/>
    <dgm:cxn modelId="{0CFAC5FB-50C3-1349-9379-399835651821}" type="presParOf" srcId="{A8B4E810-33C3-8946-B2A1-0CB928E79078}" destId="{94F95233-860E-B844-BE31-B38425F66ADE}" srcOrd="0" destOrd="0" presId="urn:microsoft.com/office/officeart/2005/8/layout/hierarchy1"/>
    <dgm:cxn modelId="{7DF82F0A-B731-7F48-8BFF-C34BD80953C8}" type="presParOf" srcId="{94F95233-860E-B844-BE31-B38425F66ADE}" destId="{577B7CA5-F317-7F4A-9A1F-47FEE40DFEA0}" srcOrd="0" destOrd="0" presId="urn:microsoft.com/office/officeart/2005/8/layout/hierarchy1"/>
    <dgm:cxn modelId="{9D9ACAAA-5C48-9549-9640-BF2DB5F9F795}" type="presParOf" srcId="{577B7CA5-F317-7F4A-9A1F-47FEE40DFEA0}" destId="{14A9AFC6-7004-7344-8ABB-9C5CCF36F9AD}" srcOrd="0" destOrd="0" presId="urn:microsoft.com/office/officeart/2005/8/layout/hierarchy1"/>
    <dgm:cxn modelId="{EF17BF55-7025-F04E-B35F-9CBBA4CF5A8D}" type="presParOf" srcId="{577B7CA5-F317-7F4A-9A1F-47FEE40DFEA0}" destId="{AA2C7DC6-26D7-1C4E-9C17-6AA9B21601CE}" srcOrd="1" destOrd="0" presId="urn:microsoft.com/office/officeart/2005/8/layout/hierarchy1"/>
    <dgm:cxn modelId="{57EB5539-9C8F-964C-AF8C-4C09E41D7C0E}" type="presParOf" srcId="{94F95233-860E-B844-BE31-B38425F66ADE}" destId="{2922DF33-5107-444B-8B58-C0C558B2EBA6}" srcOrd="1" destOrd="0" presId="urn:microsoft.com/office/officeart/2005/8/layout/hierarchy1"/>
    <dgm:cxn modelId="{BBDDA019-5F48-124D-B763-B4DDDCEA634D}" type="presParOf" srcId="{A8B4E810-33C3-8946-B2A1-0CB928E79078}" destId="{8FBA55A2-9BAC-8B49-AB56-1BAB79A8C93C}" srcOrd="1" destOrd="0" presId="urn:microsoft.com/office/officeart/2005/8/layout/hierarchy1"/>
    <dgm:cxn modelId="{9D2997EE-7AF9-274E-AE51-6DCA6E5E68E2}" type="presParOf" srcId="{8FBA55A2-9BAC-8B49-AB56-1BAB79A8C93C}" destId="{186E9FB2-BEC4-8442-AF20-827CE32D6CD3}" srcOrd="0" destOrd="0" presId="urn:microsoft.com/office/officeart/2005/8/layout/hierarchy1"/>
    <dgm:cxn modelId="{AE82AC07-4496-4646-9A2C-84FF2DACFDD0}" type="presParOf" srcId="{186E9FB2-BEC4-8442-AF20-827CE32D6CD3}" destId="{9F32E32F-7D82-1942-BCFF-927F9548874F}" srcOrd="0" destOrd="0" presId="urn:microsoft.com/office/officeart/2005/8/layout/hierarchy1"/>
    <dgm:cxn modelId="{6E5FAFD7-C6E7-8349-85D4-C8F2FAEC4F01}" type="presParOf" srcId="{186E9FB2-BEC4-8442-AF20-827CE32D6CD3}" destId="{8AFE5F93-609C-6A47-9889-C9EC85CDBAAE}" srcOrd="1" destOrd="0" presId="urn:microsoft.com/office/officeart/2005/8/layout/hierarchy1"/>
    <dgm:cxn modelId="{B8B09977-86EF-0D4F-BBFA-7FC7A2CB3208}" type="presParOf" srcId="{8FBA55A2-9BAC-8B49-AB56-1BAB79A8C93C}" destId="{9429A619-2B4D-964D-897F-6D51CE28D0B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6EB962E-A6CA-49E3-BC0A-4FCB9D268C7A}"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171625A1-DEE1-4B83-ADE1-47CAD22D09B5}">
      <dgm:prSet/>
      <dgm:spPr/>
      <dgm:t>
        <a:bodyPr/>
        <a:lstStyle/>
        <a:p>
          <a:r>
            <a:rPr lang="en-US"/>
            <a:t>Correct answer</a:t>
          </a:r>
        </a:p>
      </dgm:t>
    </dgm:pt>
    <dgm:pt modelId="{0B9218CD-13D0-485D-B278-12932815BC0B}" type="parTrans" cxnId="{824F7DCF-CF85-4049-8B02-63E6E5662746}">
      <dgm:prSet/>
      <dgm:spPr/>
      <dgm:t>
        <a:bodyPr/>
        <a:lstStyle/>
        <a:p>
          <a:endParaRPr lang="en-US"/>
        </a:p>
      </dgm:t>
    </dgm:pt>
    <dgm:pt modelId="{342B71F4-ECFD-4932-A982-CCEFE196B3D6}" type="sibTrans" cxnId="{824F7DCF-CF85-4049-8B02-63E6E5662746}">
      <dgm:prSet/>
      <dgm:spPr/>
      <dgm:t>
        <a:bodyPr/>
        <a:lstStyle/>
        <a:p>
          <a:endParaRPr lang="en-US"/>
        </a:p>
      </dgm:t>
    </dgm:pt>
    <dgm:pt modelId="{D93A614E-29BC-4E12-AB17-FE2164752BF2}">
      <dgm:prSet/>
      <dgm:spPr/>
      <dgm:t>
        <a:bodyPr/>
        <a:lstStyle/>
        <a:p>
          <a:r>
            <a:rPr lang="en-US"/>
            <a:t>Refer to a regional or tertiary hospital, whichever is closest</a:t>
          </a:r>
        </a:p>
      </dgm:t>
    </dgm:pt>
    <dgm:pt modelId="{60DDE3F1-8419-4A75-8360-A3A38CBFAE0C}" type="parTrans" cxnId="{C9A81E00-9B8A-4797-A42E-B3D69DCB6E2F}">
      <dgm:prSet/>
      <dgm:spPr/>
      <dgm:t>
        <a:bodyPr/>
        <a:lstStyle/>
        <a:p>
          <a:endParaRPr lang="en-US"/>
        </a:p>
      </dgm:t>
    </dgm:pt>
    <dgm:pt modelId="{850FCCF5-35F1-4416-9837-317415E635C9}" type="sibTrans" cxnId="{C9A81E00-9B8A-4797-A42E-B3D69DCB6E2F}">
      <dgm:prSet/>
      <dgm:spPr/>
      <dgm:t>
        <a:bodyPr/>
        <a:lstStyle/>
        <a:p>
          <a:endParaRPr lang="en-US"/>
        </a:p>
      </dgm:t>
    </dgm:pt>
    <dgm:pt modelId="{D1810130-5734-5341-954E-6A21605DA35D}" type="pres">
      <dgm:prSet presAssocID="{D6EB962E-A6CA-49E3-BC0A-4FCB9D268C7A}" presName="hierChild1" presStyleCnt="0">
        <dgm:presLayoutVars>
          <dgm:chPref val="1"/>
          <dgm:dir/>
          <dgm:animOne val="branch"/>
          <dgm:animLvl val="lvl"/>
          <dgm:resizeHandles/>
        </dgm:presLayoutVars>
      </dgm:prSet>
      <dgm:spPr/>
    </dgm:pt>
    <dgm:pt modelId="{A1F05AD4-D7E3-864D-8C6B-39003192E2B8}" type="pres">
      <dgm:prSet presAssocID="{171625A1-DEE1-4B83-ADE1-47CAD22D09B5}" presName="hierRoot1" presStyleCnt="0"/>
      <dgm:spPr/>
    </dgm:pt>
    <dgm:pt modelId="{6A5DE1A3-9B79-2645-9799-82E5452E67B0}" type="pres">
      <dgm:prSet presAssocID="{171625A1-DEE1-4B83-ADE1-47CAD22D09B5}" presName="composite" presStyleCnt="0"/>
      <dgm:spPr/>
    </dgm:pt>
    <dgm:pt modelId="{04109898-3C4B-9745-B8B6-0753AD4352BA}" type="pres">
      <dgm:prSet presAssocID="{171625A1-DEE1-4B83-ADE1-47CAD22D09B5}" presName="background" presStyleLbl="node0" presStyleIdx="0" presStyleCnt="2"/>
      <dgm:spPr/>
    </dgm:pt>
    <dgm:pt modelId="{2344ECBB-6C36-384A-868C-71BF1483EDB6}" type="pres">
      <dgm:prSet presAssocID="{171625A1-DEE1-4B83-ADE1-47CAD22D09B5}" presName="text" presStyleLbl="fgAcc0" presStyleIdx="0" presStyleCnt="2">
        <dgm:presLayoutVars>
          <dgm:chPref val="3"/>
        </dgm:presLayoutVars>
      </dgm:prSet>
      <dgm:spPr/>
    </dgm:pt>
    <dgm:pt modelId="{902759FC-8394-7B4A-9169-FF72B4AE215E}" type="pres">
      <dgm:prSet presAssocID="{171625A1-DEE1-4B83-ADE1-47CAD22D09B5}" presName="hierChild2" presStyleCnt="0"/>
      <dgm:spPr/>
    </dgm:pt>
    <dgm:pt modelId="{231E717E-F70E-7948-9795-167DE40393E0}" type="pres">
      <dgm:prSet presAssocID="{D93A614E-29BC-4E12-AB17-FE2164752BF2}" presName="hierRoot1" presStyleCnt="0"/>
      <dgm:spPr/>
    </dgm:pt>
    <dgm:pt modelId="{01807AF6-5F7E-5A4A-8497-0E2E53D88BED}" type="pres">
      <dgm:prSet presAssocID="{D93A614E-29BC-4E12-AB17-FE2164752BF2}" presName="composite" presStyleCnt="0"/>
      <dgm:spPr/>
    </dgm:pt>
    <dgm:pt modelId="{7AC77969-16C2-E94C-A441-0FA208E60654}" type="pres">
      <dgm:prSet presAssocID="{D93A614E-29BC-4E12-AB17-FE2164752BF2}" presName="background" presStyleLbl="node0" presStyleIdx="1" presStyleCnt="2"/>
      <dgm:spPr/>
    </dgm:pt>
    <dgm:pt modelId="{FE7CB692-3961-6747-9A77-80B6049E3DE8}" type="pres">
      <dgm:prSet presAssocID="{D93A614E-29BC-4E12-AB17-FE2164752BF2}" presName="text" presStyleLbl="fgAcc0" presStyleIdx="1" presStyleCnt="2">
        <dgm:presLayoutVars>
          <dgm:chPref val="3"/>
        </dgm:presLayoutVars>
      </dgm:prSet>
      <dgm:spPr/>
    </dgm:pt>
    <dgm:pt modelId="{EE9ADB48-7701-4E46-AA60-CE77672CB6D5}" type="pres">
      <dgm:prSet presAssocID="{D93A614E-29BC-4E12-AB17-FE2164752BF2}" presName="hierChild2" presStyleCnt="0"/>
      <dgm:spPr/>
    </dgm:pt>
  </dgm:ptLst>
  <dgm:cxnLst>
    <dgm:cxn modelId="{C9A81E00-9B8A-4797-A42E-B3D69DCB6E2F}" srcId="{D6EB962E-A6CA-49E3-BC0A-4FCB9D268C7A}" destId="{D93A614E-29BC-4E12-AB17-FE2164752BF2}" srcOrd="1" destOrd="0" parTransId="{60DDE3F1-8419-4A75-8360-A3A38CBFAE0C}" sibTransId="{850FCCF5-35F1-4416-9837-317415E635C9}"/>
    <dgm:cxn modelId="{184E012B-E219-014F-A9F2-4DC25FF23F35}" type="presOf" srcId="{171625A1-DEE1-4B83-ADE1-47CAD22D09B5}" destId="{2344ECBB-6C36-384A-868C-71BF1483EDB6}" srcOrd="0" destOrd="0" presId="urn:microsoft.com/office/officeart/2005/8/layout/hierarchy1"/>
    <dgm:cxn modelId="{6DA872AE-676B-4543-B07F-7CB075C2E46B}" type="presOf" srcId="{D93A614E-29BC-4E12-AB17-FE2164752BF2}" destId="{FE7CB692-3961-6747-9A77-80B6049E3DE8}" srcOrd="0" destOrd="0" presId="urn:microsoft.com/office/officeart/2005/8/layout/hierarchy1"/>
    <dgm:cxn modelId="{1D8C2EB6-6AA2-E549-A56F-6E65C2DBA417}" type="presOf" srcId="{D6EB962E-A6CA-49E3-BC0A-4FCB9D268C7A}" destId="{D1810130-5734-5341-954E-6A21605DA35D}" srcOrd="0" destOrd="0" presId="urn:microsoft.com/office/officeart/2005/8/layout/hierarchy1"/>
    <dgm:cxn modelId="{824F7DCF-CF85-4049-8B02-63E6E5662746}" srcId="{D6EB962E-A6CA-49E3-BC0A-4FCB9D268C7A}" destId="{171625A1-DEE1-4B83-ADE1-47CAD22D09B5}" srcOrd="0" destOrd="0" parTransId="{0B9218CD-13D0-485D-B278-12932815BC0B}" sibTransId="{342B71F4-ECFD-4932-A982-CCEFE196B3D6}"/>
    <dgm:cxn modelId="{EB56BEE7-47E2-9C46-BCA8-8B1B9EF4556E}" type="presParOf" srcId="{D1810130-5734-5341-954E-6A21605DA35D}" destId="{A1F05AD4-D7E3-864D-8C6B-39003192E2B8}" srcOrd="0" destOrd="0" presId="urn:microsoft.com/office/officeart/2005/8/layout/hierarchy1"/>
    <dgm:cxn modelId="{AFCE944F-D5DE-B349-97BF-DB27A97F27F9}" type="presParOf" srcId="{A1F05AD4-D7E3-864D-8C6B-39003192E2B8}" destId="{6A5DE1A3-9B79-2645-9799-82E5452E67B0}" srcOrd="0" destOrd="0" presId="urn:microsoft.com/office/officeart/2005/8/layout/hierarchy1"/>
    <dgm:cxn modelId="{920B2511-FD26-754D-82A0-5C9406ADD057}" type="presParOf" srcId="{6A5DE1A3-9B79-2645-9799-82E5452E67B0}" destId="{04109898-3C4B-9745-B8B6-0753AD4352BA}" srcOrd="0" destOrd="0" presId="urn:microsoft.com/office/officeart/2005/8/layout/hierarchy1"/>
    <dgm:cxn modelId="{3B3A4865-2A60-7346-9116-EFE8684B56F4}" type="presParOf" srcId="{6A5DE1A3-9B79-2645-9799-82E5452E67B0}" destId="{2344ECBB-6C36-384A-868C-71BF1483EDB6}" srcOrd="1" destOrd="0" presId="urn:microsoft.com/office/officeart/2005/8/layout/hierarchy1"/>
    <dgm:cxn modelId="{46A0F8BB-5067-BF45-9AA0-91DF3DC7057A}" type="presParOf" srcId="{A1F05AD4-D7E3-864D-8C6B-39003192E2B8}" destId="{902759FC-8394-7B4A-9169-FF72B4AE215E}" srcOrd="1" destOrd="0" presId="urn:microsoft.com/office/officeart/2005/8/layout/hierarchy1"/>
    <dgm:cxn modelId="{495D89CC-8E2A-D347-8715-281379A725AE}" type="presParOf" srcId="{D1810130-5734-5341-954E-6A21605DA35D}" destId="{231E717E-F70E-7948-9795-167DE40393E0}" srcOrd="1" destOrd="0" presId="urn:microsoft.com/office/officeart/2005/8/layout/hierarchy1"/>
    <dgm:cxn modelId="{38F4C35C-EAA2-6D44-BF6B-66FD16BB3BDC}" type="presParOf" srcId="{231E717E-F70E-7948-9795-167DE40393E0}" destId="{01807AF6-5F7E-5A4A-8497-0E2E53D88BED}" srcOrd="0" destOrd="0" presId="urn:microsoft.com/office/officeart/2005/8/layout/hierarchy1"/>
    <dgm:cxn modelId="{972EC336-5A09-6D44-8BE4-E8FE7E839720}" type="presParOf" srcId="{01807AF6-5F7E-5A4A-8497-0E2E53D88BED}" destId="{7AC77969-16C2-E94C-A441-0FA208E60654}" srcOrd="0" destOrd="0" presId="urn:microsoft.com/office/officeart/2005/8/layout/hierarchy1"/>
    <dgm:cxn modelId="{E604004F-D159-4144-9B77-6D0076531C88}" type="presParOf" srcId="{01807AF6-5F7E-5A4A-8497-0E2E53D88BED}" destId="{FE7CB692-3961-6747-9A77-80B6049E3DE8}" srcOrd="1" destOrd="0" presId="urn:microsoft.com/office/officeart/2005/8/layout/hierarchy1"/>
    <dgm:cxn modelId="{252F76A8-AC47-0B42-920A-94FF10B8BB8F}" type="presParOf" srcId="{231E717E-F70E-7948-9795-167DE40393E0}" destId="{EE9ADB48-7701-4E46-AA60-CE77672CB6D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5616261-33D2-4929-8C88-273CD098375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A8C842A-D980-4035-96A9-D846A983D60F}">
      <dgm:prSet/>
      <dgm:spPr/>
      <dgm:t>
        <a:bodyPr/>
        <a:lstStyle/>
        <a:p>
          <a:r>
            <a:rPr lang="en-US"/>
            <a:t>Correct answer </a:t>
          </a:r>
        </a:p>
      </dgm:t>
    </dgm:pt>
    <dgm:pt modelId="{C432BEFB-61C6-4DE5-A712-7E1F55475259}" type="parTrans" cxnId="{55D34328-8A06-4240-BD97-2A038F95BB74}">
      <dgm:prSet/>
      <dgm:spPr/>
      <dgm:t>
        <a:bodyPr/>
        <a:lstStyle/>
        <a:p>
          <a:endParaRPr lang="en-US"/>
        </a:p>
      </dgm:t>
    </dgm:pt>
    <dgm:pt modelId="{12500004-2B4A-44F2-A24E-15DAFDE149A9}" type="sibTrans" cxnId="{55D34328-8A06-4240-BD97-2A038F95BB74}">
      <dgm:prSet/>
      <dgm:spPr/>
      <dgm:t>
        <a:bodyPr/>
        <a:lstStyle/>
        <a:p>
          <a:endParaRPr lang="en-US"/>
        </a:p>
      </dgm:t>
    </dgm:pt>
    <dgm:pt modelId="{6FFE7FC6-B14A-4331-BA13-0419371F30FD}">
      <dgm:prSet/>
      <dgm:spPr/>
      <dgm:t>
        <a:bodyPr/>
        <a:lstStyle/>
        <a:p>
          <a:r>
            <a:rPr lang="en-US"/>
            <a:t>IVI furosemide urgently</a:t>
          </a:r>
        </a:p>
      </dgm:t>
    </dgm:pt>
    <dgm:pt modelId="{135B3EFA-8553-4D5B-BBD3-45E2D266D48B}" type="parTrans" cxnId="{05B558AE-3FD7-4EF7-9B6D-87E9C59D4773}">
      <dgm:prSet/>
      <dgm:spPr/>
      <dgm:t>
        <a:bodyPr/>
        <a:lstStyle/>
        <a:p>
          <a:endParaRPr lang="en-US"/>
        </a:p>
      </dgm:t>
    </dgm:pt>
    <dgm:pt modelId="{DB39E3C4-0A4B-4D6D-A59E-8114ADB39446}" type="sibTrans" cxnId="{05B558AE-3FD7-4EF7-9B6D-87E9C59D4773}">
      <dgm:prSet/>
      <dgm:spPr/>
      <dgm:t>
        <a:bodyPr/>
        <a:lstStyle/>
        <a:p>
          <a:endParaRPr lang="en-US"/>
        </a:p>
      </dgm:t>
    </dgm:pt>
    <dgm:pt modelId="{55B82B44-DCB2-CB4F-BE17-5829DCE00B0B}" type="pres">
      <dgm:prSet presAssocID="{B5616261-33D2-4929-8C88-273CD098375E}" presName="linear" presStyleCnt="0">
        <dgm:presLayoutVars>
          <dgm:animLvl val="lvl"/>
          <dgm:resizeHandles val="exact"/>
        </dgm:presLayoutVars>
      </dgm:prSet>
      <dgm:spPr/>
    </dgm:pt>
    <dgm:pt modelId="{E9AB0756-8A89-154C-88F6-8ADD1166934F}" type="pres">
      <dgm:prSet presAssocID="{7A8C842A-D980-4035-96A9-D846A983D60F}" presName="parentText" presStyleLbl="node1" presStyleIdx="0" presStyleCnt="2">
        <dgm:presLayoutVars>
          <dgm:chMax val="0"/>
          <dgm:bulletEnabled val="1"/>
        </dgm:presLayoutVars>
      </dgm:prSet>
      <dgm:spPr/>
    </dgm:pt>
    <dgm:pt modelId="{E775D365-848A-864A-8738-1AA6879D7518}" type="pres">
      <dgm:prSet presAssocID="{12500004-2B4A-44F2-A24E-15DAFDE149A9}" presName="spacer" presStyleCnt="0"/>
      <dgm:spPr/>
    </dgm:pt>
    <dgm:pt modelId="{6200D32A-72B3-C946-9166-9F472909F02F}" type="pres">
      <dgm:prSet presAssocID="{6FFE7FC6-B14A-4331-BA13-0419371F30FD}" presName="parentText" presStyleLbl="node1" presStyleIdx="1" presStyleCnt="2">
        <dgm:presLayoutVars>
          <dgm:chMax val="0"/>
          <dgm:bulletEnabled val="1"/>
        </dgm:presLayoutVars>
      </dgm:prSet>
      <dgm:spPr/>
    </dgm:pt>
  </dgm:ptLst>
  <dgm:cxnLst>
    <dgm:cxn modelId="{F9801405-9FDC-6241-92DD-9C6F1B6417A4}" type="presOf" srcId="{6FFE7FC6-B14A-4331-BA13-0419371F30FD}" destId="{6200D32A-72B3-C946-9166-9F472909F02F}" srcOrd="0" destOrd="0" presId="urn:microsoft.com/office/officeart/2005/8/layout/vList2"/>
    <dgm:cxn modelId="{55D34328-8A06-4240-BD97-2A038F95BB74}" srcId="{B5616261-33D2-4929-8C88-273CD098375E}" destId="{7A8C842A-D980-4035-96A9-D846A983D60F}" srcOrd="0" destOrd="0" parTransId="{C432BEFB-61C6-4DE5-A712-7E1F55475259}" sibTransId="{12500004-2B4A-44F2-A24E-15DAFDE149A9}"/>
    <dgm:cxn modelId="{D543BE75-5706-C349-847E-D1CF3D91C6CA}" type="presOf" srcId="{7A8C842A-D980-4035-96A9-D846A983D60F}" destId="{E9AB0756-8A89-154C-88F6-8ADD1166934F}" srcOrd="0" destOrd="0" presId="urn:microsoft.com/office/officeart/2005/8/layout/vList2"/>
    <dgm:cxn modelId="{02A86F7D-88B1-B04D-A9C4-6C45673CBC0F}" type="presOf" srcId="{B5616261-33D2-4929-8C88-273CD098375E}" destId="{55B82B44-DCB2-CB4F-BE17-5829DCE00B0B}" srcOrd="0" destOrd="0" presId="urn:microsoft.com/office/officeart/2005/8/layout/vList2"/>
    <dgm:cxn modelId="{05B558AE-3FD7-4EF7-9B6D-87E9C59D4773}" srcId="{B5616261-33D2-4929-8C88-273CD098375E}" destId="{6FFE7FC6-B14A-4331-BA13-0419371F30FD}" srcOrd="1" destOrd="0" parTransId="{135B3EFA-8553-4D5B-BBD3-45E2D266D48B}" sibTransId="{DB39E3C4-0A4B-4D6D-A59E-8114ADB39446}"/>
    <dgm:cxn modelId="{B04860A1-E043-8144-AE90-EBF14086BD6D}" type="presParOf" srcId="{55B82B44-DCB2-CB4F-BE17-5829DCE00B0B}" destId="{E9AB0756-8A89-154C-88F6-8ADD1166934F}" srcOrd="0" destOrd="0" presId="urn:microsoft.com/office/officeart/2005/8/layout/vList2"/>
    <dgm:cxn modelId="{DA9A6AE1-3AA6-F240-9024-E762AFC08A2F}" type="presParOf" srcId="{55B82B44-DCB2-CB4F-BE17-5829DCE00B0B}" destId="{E775D365-848A-864A-8738-1AA6879D7518}" srcOrd="1" destOrd="0" presId="urn:microsoft.com/office/officeart/2005/8/layout/vList2"/>
    <dgm:cxn modelId="{B22DDF67-BF4A-1F4C-9164-D3F1A109F0EA}" type="presParOf" srcId="{55B82B44-DCB2-CB4F-BE17-5829DCE00B0B}" destId="{6200D32A-72B3-C946-9166-9F472909F02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4AD46C7-A9DD-4E27-A6DF-39886A3CDCCA}"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96557DB7-9D93-4919-B5A2-DFAE9EF5AC3A}">
      <dgm:prSet/>
      <dgm:spPr/>
      <dgm:t>
        <a:bodyPr/>
        <a:lstStyle/>
        <a:p>
          <a:r>
            <a:rPr lang="en-US" dirty="0"/>
            <a:t>Arrange urgent cesarean section at the district hospital</a:t>
          </a:r>
        </a:p>
      </dgm:t>
    </dgm:pt>
    <dgm:pt modelId="{6B6D37E1-7645-41F6-B616-A46331EE8877}" type="parTrans" cxnId="{DF67E5F9-70A8-480B-A5C9-DBFBE3E5EB5D}">
      <dgm:prSet/>
      <dgm:spPr/>
      <dgm:t>
        <a:bodyPr/>
        <a:lstStyle/>
        <a:p>
          <a:endParaRPr lang="en-US"/>
        </a:p>
      </dgm:t>
    </dgm:pt>
    <dgm:pt modelId="{B248044C-A92D-4AC0-A7B1-BD0E17D44B93}" type="sibTrans" cxnId="{DF67E5F9-70A8-480B-A5C9-DBFBE3E5EB5D}">
      <dgm:prSet phldrT="1" phldr="0"/>
      <dgm:spPr/>
      <dgm:t>
        <a:bodyPr/>
        <a:lstStyle/>
        <a:p>
          <a:r>
            <a:rPr lang="en-US" dirty="0"/>
            <a:t>1</a:t>
          </a:r>
        </a:p>
      </dgm:t>
    </dgm:pt>
    <dgm:pt modelId="{AF65CA4D-DD75-4D34-B6F8-C96A3E756D6B}">
      <dgm:prSet/>
      <dgm:spPr/>
      <dgm:t>
        <a:bodyPr/>
        <a:lstStyle/>
        <a:p>
          <a:r>
            <a:rPr lang="en-US"/>
            <a:t>Admit and manage the hypertension</a:t>
          </a:r>
        </a:p>
      </dgm:t>
    </dgm:pt>
    <dgm:pt modelId="{6202536F-74FB-4994-8A2A-F2663065EE19}" type="parTrans" cxnId="{E3D4CE8D-1D01-49E9-9E50-BD6FD19F954C}">
      <dgm:prSet/>
      <dgm:spPr/>
      <dgm:t>
        <a:bodyPr/>
        <a:lstStyle/>
        <a:p>
          <a:endParaRPr lang="en-US"/>
        </a:p>
      </dgm:t>
    </dgm:pt>
    <dgm:pt modelId="{E8DED19E-0ED7-4B4F-A1EA-E054763EF907}" type="sibTrans" cxnId="{E3D4CE8D-1D01-49E9-9E50-BD6FD19F954C}">
      <dgm:prSet phldrT="2" phldr="0"/>
      <dgm:spPr/>
      <dgm:t>
        <a:bodyPr/>
        <a:lstStyle/>
        <a:p>
          <a:r>
            <a:rPr lang="en-US"/>
            <a:t>2</a:t>
          </a:r>
        </a:p>
      </dgm:t>
    </dgm:pt>
    <dgm:pt modelId="{D58CA665-5489-434B-BF7E-675DBAA6A936}">
      <dgm:prSet/>
      <dgm:spPr/>
      <dgm:t>
        <a:bodyPr/>
        <a:lstStyle/>
        <a:p>
          <a:r>
            <a:rPr lang="en-US"/>
            <a:t>Refer to a higher level of care</a:t>
          </a:r>
        </a:p>
      </dgm:t>
    </dgm:pt>
    <dgm:pt modelId="{69BA16F0-8218-47D3-8A2A-4DFFF47A629D}" type="parTrans" cxnId="{BAAB6823-D8DE-4B82-B891-14CE83BAB565}">
      <dgm:prSet/>
      <dgm:spPr/>
      <dgm:t>
        <a:bodyPr/>
        <a:lstStyle/>
        <a:p>
          <a:endParaRPr lang="en-US"/>
        </a:p>
      </dgm:t>
    </dgm:pt>
    <dgm:pt modelId="{FB031E3F-7FE2-4668-9329-FFF6DD83558B}" type="sibTrans" cxnId="{BAAB6823-D8DE-4B82-B891-14CE83BAB565}">
      <dgm:prSet phldrT="3" phldr="0"/>
      <dgm:spPr/>
      <dgm:t>
        <a:bodyPr/>
        <a:lstStyle/>
        <a:p>
          <a:r>
            <a:rPr lang="en-US"/>
            <a:t>3</a:t>
          </a:r>
        </a:p>
      </dgm:t>
    </dgm:pt>
    <dgm:pt modelId="{FB812157-5D5A-4DE7-874A-E37C0CCF6BAF}">
      <dgm:prSet/>
      <dgm:spPr/>
      <dgm:t>
        <a:bodyPr/>
        <a:lstStyle/>
        <a:p>
          <a:r>
            <a:rPr lang="en-US"/>
            <a:t>Give corticosterods</a:t>
          </a:r>
        </a:p>
      </dgm:t>
    </dgm:pt>
    <dgm:pt modelId="{BE8589AF-3D42-4297-86B0-2C9BF441EF14}" type="parTrans" cxnId="{7FB94D06-0FB8-4088-A241-87EFF5F94626}">
      <dgm:prSet/>
      <dgm:spPr/>
      <dgm:t>
        <a:bodyPr/>
        <a:lstStyle/>
        <a:p>
          <a:endParaRPr lang="en-US"/>
        </a:p>
      </dgm:t>
    </dgm:pt>
    <dgm:pt modelId="{9C53015E-047F-47CB-A6D1-7C90227BACA0}" type="sibTrans" cxnId="{7FB94D06-0FB8-4088-A241-87EFF5F94626}">
      <dgm:prSet phldrT="4" phldr="0"/>
      <dgm:spPr/>
      <dgm:t>
        <a:bodyPr/>
        <a:lstStyle/>
        <a:p>
          <a:r>
            <a:rPr lang="en-US"/>
            <a:t>4</a:t>
          </a:r>
        </a:p>
      </dgm:t>
    </dgm:pt>
    <dgm:pt modelId="{D0293805-6BB8-7C4D-B773-F1365F4ECCA0}" type="pres">
      <dgm:prSet presAssocID="{34AD46C7-A9DD-4E27-A6DF-39886A3CDCCA}" presName="Name0" presStyleCnt="0">
        <dgm:presLayoutVars>
          <dgm:animLvl val="lvl"/>
          <dgm:resizeHandles val="exact"/>
        </dgm:presLayoutVars>
      </dgm:prSet>
      <dgm:spPr/>
    </dgm:pt>
    <dgm:pt modelId="{996026F5-D833-3740-BE2E-FCE4118FE924}" type="pres">
      <dgm:prSet presAssocID="{96557DB7-9D93-4919-B5A2-DFAE9EF5AC3A}" presName="compositeNode" presStyleCnt="0">
        <dgm:presLayoutVars>
          <dgm:bulletEnabled val="1"/>
        </dgm:presLayoutVars>
      </dgm:prSet>
      <dgm:spPr/>
    </dgm:pt>
    <dgm:pt modelId="{BAD5917B-6A6C-7142-88F7-9F5D7AA5B8C4}" type="pres">
      <dgm:prSet presAssocID="{96557DB7-9D93-4919-B5A2-DFAE9EF5AC3A}" presName="bgRect" presStyleLbl="bgAccFollowNode1" presStyleIdx="0" presStyleCnt="4"/>
      <dgm:spPr/>
    </dgm:pt>
    <dgm:pt modelId="{1258462C-3FA4-EB4F-979B-49F94829EC3E}" type="pres">
      <dgm:prSet presAssocID="{B248044C-A92D-4AC0-A7B1-BD0E17D44B93}" presName="sibTransNodeCircle" presStyleLbl="alignNode1" presStyleIdx="0" presStyleCnt="8">
        <dgm:presLayoutVars>
          <dgm:chMax val="0"/>
          <dgm:bulletEnabled/>
        </dgm:presLayoutVars>
      </dgm:prSet>
      <dgm:spPr/>
    </dgm:pt>
    <dgm:pt modelId="{019B7D79-7AD2-9744-BD97-76F945D34BF3}" type="pres">
      <dgm:prSet presAssocID="{96557DB7-9D93-4919-B5A2-DFAE9EF5AC3A}" presName="bottomLine" presStyleLbl="alignNode1" presStyleIdx="1" presStyleCnt="8">
        <dgm:presLayoutVars/>
      </dgm:prSet>
      <dgm:spPr/>
    </dgm:pt>
    <dgm:pt modelId="{E08AE039-597C-8349-8F6B-C0F5F91876E7}" type="pres">
      <dgm:prSet presAssocID="{96557DB7-9D93-4919-B5A2-DFAE9EF5AC3A}" presName="nodeText" presStyleLbl="bgAccFollowNode1" presStyleIdx="0" presStyleCnt="4">
        <dgm:presLayoutVars>
          <dgm:bulletEnabled val="1"/>
        </dgm:presLayoutVars>
      </dgm:prSet>
      <dgm:spPr/>
    </dgm:pt>
    <dgm:pt modelId="{21A7F34C-F589-B546-AAC9-6A0F8CD14AF6}" type="pres">
      <dgm:prSet presAssocID="{B248044C-A92D-4AC0-A7B1-BD0E17D44B93}" presName="sibTrans" presStyleCnt="0"/>
      <dgm:spPr/>
    </dgm:pt>
    <dgm:pt modelId="{76D58BE5-41F7-554C-AC13-B662D51EF414}" type="pres">
      <dgm:prSet presAssocID="{AF65CA4D-DD75-4D34-B6F8-C96A3E756D6B}" presName="compositeNode" presStyleCnt="0">
        <dgm:presLayoutVars>
          <dgm:bulletEnabled val="1"/>
        </dgm:presLayoutVars>
      </dgm:prSet>
      <dgm:spPr/>
    </dgm:pt>
    <dgm:pt modelId="{EA3DFB8F-C936-FD44-A15D-6EE0DBA94806}" type="pres">
      <dgm:prSet presAssocID="{AF65CA4D-DD75-4D34-B6F8-C96A3E756D6B}" presName="bgRect" presStyleLbl="bgAccFollowNode1" presStyleIdx="1" presStyleCnt="4"/>
      <dgm:spPr/>
    </dgm:pt>
    <dgm:pt modelId="{5AF185F5-3DDE-2B4F-AFD2-6BB61722D27F}" type="pres">
      <dgm:prSet presAssocID="{E8DED19E-0ED7-4B4F-A1EA-E054763EF907}" presName="sibTransNodeCircle" presStyleLbl="alignNode1" presStyleIdx="2" presStyleCnt="8">
        <dgm:presLayoutVars>
          <dgm:chMax val="0"/>
          <dgm:bulletEnabled/>
        </dgm:presLayoutVars>
      </dgm:prSet>
      <dgm:spPr/>
    </dgm:pt>
    <dgm:pt modelId="{705A9AB6-F045-DC49-9EE5-CD01256B1D26}" type="pres">
      <dgm:prSet presAssocID="{AF65CA4D-DD75-4D34-B6F8-C96A3E756D6B}" presName="bottomLine" presStyleLbl="alignNode1" presStyleIdx="3" presStyleCnt="8">
        <dgm:presLayoutVars/>
      </dgm:prSet>
      <dgm:spPr/>
    </dgm:pt>
    <dgm:pt modelId="{2EC568A0-AB03-4941-9C57-013CDCD49EFA}" type="pres">
      <dgm:prSet presAssocID="{AF65CA4D-DD75-4D34-B6F8-C96A3E756D6B}" presName="nodeText" presStyleLbl="bgAccFollowNode1" presStyleIdx="1" presStyleCnt="4">
        <dgm:presLayoutVars>
          <dgm:bulletEnabled val="1"/>
        </dgm:presLayoutVars>
      </dgm:prSet>
      <dgm:spPr/>
    </dgm:pt>
    <dgm:pt modelId="{C167529F-84C5-354C-9291-CFAB875121EF}" type="pres">
      <dgm:prSet presAssocID="{E8DED19E-0ED7-4B4F-A1EA-E054763EF907}" presName="sibTrans" presStyleCnt="0"/>
      <dgm:spPr/>
    </dgm:pt>
    <dgm:pt modelId="{FD5881F9-140D-B643-9F65-26A934A080F0}" type="pres">
      <dgm:prSet presAssocID="{D58CA665-5489-434B-BF7E-675DBAA6A936}" presName="compositeNode" presStyleCnt="0">
        <dgm:presLayoutVars>
          <dgm:bulletEnabled val="1"/>
        </dgm:presLayoutVars>
      </dgm:prSet>
      <dgm:spPr/>
    </dgm:pt>
    <dgm:pt modelId="{D6929519-917B-E44D-9B0D-378E8CBF32FF}" type="pres">
      <dgm:prSet presAssocID="{D58CA665-5489-434B-BF7E-675DBAA6A936}" presName="bgRect" presStyleLbl="bgAccFollowNode1" presStyleIdx="2" presStyleCnt="4"/>
      <dgm:spPr/>
    </dgm:pt>
    <dgm:pt modelId="{A0A9A382-429F-6345-B66A-063E7C24E735}" type="pres">
      <dgm:prSet presAssocID="{FB031E3F-7FE2-4668-9329-FFF6DD83558B}" presName="sibTransNodeCircle" presStyleLbl="alignNode1" presStyleIdx="4" presStyleCnt="8">
        <dgm:presLayoutVars>
          <dgm:chMax val="0"/>
          <dgm:bulletEnabled/>
        </dgm:presLayoutVars>
      </dgm:prSet>
      <dgm:spPr/>
    </dgm:pt>
    <dgm:pt modelId="{18B183DD-7E9C-2848-B5E2-32087B8059AD}" type="pres">
      <dgm:prSet presAssocID="{D58CA665-5489-434B-BF7E-675DBAA6A936}" presName="bottomLine" presStyleLbl="alignNode1" presStyleIdx="5" presStyleCnt="8">
        <dgm:presLayoutVars/>
      </dgm:prSet>
      <dgm:spPr/>
    </dgm:pt>
    <dgm:pt modelId="{B66DBB31-52B7-0046-9589-E748DD1FF102}" type="pres">
      <dgm:prSet presAssocID="{D58CA665-5489-434B-BF7E-675DBAA6A936}" presName="nodeText" presStyleLbl="bgAccFollowNode1" presStyleIdx="2" presStyleCnt="4">
        <dgm:presLayoutVars>
          <dgm:bulletEnabled val="1"/>
        </dgm:presLayoutVars>
      </dgm:prSet>
      <dgm:spPr/>
    </dgm:pt>
    <dgm:pt modelId="{FE07F868-6F1D-EF46-925C-795D3944DB4F}" type="pres">
      <dgm:prSet presAssocID="{FB031E3F-7FE2-4668-9329-FFF6DD83558B}" presName="sibTrans" presStyleCnt="0"/>
      <dgm:spPr/>
    </dgm:pt>
    <dgm:pt modelId="{16F6843A-B5A3-4941-9510-35B51D421C0F}" type="pres">
      <dgm:prSet presAssocID="{FB812157-5D5A-4DE7-874A-E37C0CCF6BAF}" presName="compositeNode" presStyleCnt="0">
        <dgm:presLayoutVars>
          <dgm:bulletEnabled val="1"/>
        </dgm:presLayoutVars>
      </dgm:prSet>
      <dgm:spPr/>
    </dgm:pt>
    <dgm:pt modelId="{AFA3F00D-661A-DD4B-927B-2EF7C3A72FE1}" type="pres">
      <dgm:prSet presAssocID="{FB812157-5D5A-4DE7-874A-E37C0CCF6BAF}" presName="bgRect" presStyleLbl="bgAccFollowNode1" presStyleIdx="3" presStyleCnt="4"/>
      <dgm:spPr/>
    </dgm:pt>
    <dgm:pt modelId="{F0A70233-A0C8-6343-A537-A3D16106E01A}" type="pres">
      <dgm:prSet presAssocID="{9C53015E-047F-47CB-A6D1-7C90227BACA0}" presName="sibTransNodeCircle" presStyleLbl="alignNode1" presStyleIdx="6" presStyleCnt="8">
        <dgm:presLayoutVars>
          <dgm:chMax val="0"/>
          <dgm:bulletEnabled/>
        </dgm:presLayoutVars>
      </dgm:prSet>
      <dgm:spPr/>
    </dgm:pt>
    <dgm:pt modelId="{941CE897-E882-9F40-8370-260B987F9267}" type="pres">
      <dgm:prSet presAssocID="{FB812157-5D5A-4DE7-874A-E37C0CCF6BAF}" presName="bottomLine" presStyleLbl="alignNode1" presStyleIdx="7" presStyleCnt="8">
        <dgm:presLayoutVars/>
      </dgm:prSet>
      <dgm:spPr/>
    </dgm:pt>
    <dgm:pt modelId="{17096A46-88BD-3446-AB67-4977ABA73312}" type="pres">
      <dgm:prSet presAssocID="{FB812157-5D5A-4DE7-874A-E37C0CCF6BAF}" presName="nodeText" presStyleLbl="bgAccFollowNode1" presStyleIdx="3" presStyleCnt="4">
        <dgm:presLayoutVars>
          <dgm:bulletEnabled val="1"/>
        </dgm:presLayoutVars>
      </dgm:prSet>
      <dgm:spPr/>
    </dgm:pt>
  </dgm:ptLst>
  <dgm:cxnLst>
    <dgm:cxn modelId="{81998101-6005-D94B-8312-08A375EBECE3}" type="presOf" srcId="{D58CA665-5489-434B-BF7E-675DBAA6A936}" destId="{B66DBB31-52B7-0046-9589-E748DD1FF102}" srcOrd="1" destOrd="0" presId="urn:microsoft.com/office/officeart/2016/7/layout/BasicLinearProcessNumbered"/>
    <dgm:cxn modelId="{7FB94D06-0FB8-4088-A241-87EFF5F94626}" srcId="{34AD46C7-A9DD-4E27-A6DF-39886A3CDCCA}" destId="{FB812157-5D5A-4DE7-874A-E37C0CCF6BAF}" srcOrd="3" destOrd="0" parTransId="{BE8589AF-3D42-4297-86B0-2C9BF441EF14}" sibTransId="{9C53015E-047F-47CB-A6D1-7C90227BACA0}"/>
    <dgm:cxn modelId="{0097FF10-C1B7-5B4B-8A92-9332AF394218}" type="presOf" srcId="{E8DED19E-0ED7-4B4F-A1EA-E054763EF907}" destId="{5AF185F5-3DDE-2B4F-AFD2-6BB61722D27F}" srcOrd="0" destOrd="0" presId="urn:microsoft.com/office/officeart/2016/7/layout/BasicLinearProcessNumbered"/>
    <dgm:cxn modelId="{BAAB6823-D8DE-4B82-B891-14CE83BAB565}" srcId="{34AD46C7-A9DD-4E27-A6DF-39886A3CDCCA}" destId="{D58CA665-5489-434B-BF7E-675DBAA6A936}" srcOrd="2" destOrd="0" parTransId="{69BA16F0-8218-47D3-8A2A-4DFFF47A629D}" sibTransId="{FB031E3F-7FE2-4668-9329-FFF6DD83558B}"/>
    <dgm:cxn modelId="{D2D5B643-1E3A-9841-99C5-D445DD616E06}" type="presOf" srcId="{FB031E3F-7FE2-4668-9329-FFF6DD83558B}" destId="{A0A9A382-429F-6345-B66A-063E7C24E735}" srcOrd="0" destOrd="0" presId="urn:microsoft.com/office/officeart/2016/7/layout/BasicLinearProcessNumbered"/>
    <dgm:cxn modelId="{2461AB44-27F7-524F-80E8-6037788FC458}" type="presOf" srcId="{96557DB7-9D93-4919-B5A2-DFAE9EF5AC3A}" destId="{E08AE039-597C-8349-8F6B-C0F5F91876E7}" srcOrd="1" destOrd="0" presId="urn:microsoft.com/office/officeart/2016/7/layout/BasicLinearProcessNumbered"/>
    <dgm:cxn modelId="{D7BA2D51-A038-F049-B824-00FEB373066A}" type="presOf" srcId="{D58CA665-5489-434B-BF7E-675DBAA6A936}" destId="{D6929519-917B-E44D-9B0D-378E8CBF32FF}" srcOrd="0" destOrd="0" presId="urn:microsoft.com/office/officeart/2016/7/layout/BasicLinearProcessNumbered"/>
    <dgm:cxn modelId="{0BE2CA5F-FE33-E84B-AF2B-35D6DB85BC2C}" type="presOf" srcId="{AF65CA4D-DD75-4D34-B6F8-C96A3E756D6B}" destId="{2EC568A0-AB03-4941-9C57-013CDCD49EFA}" srcOrd="1" destOrd="0" presId="urn:microsoft.com/office/officeart/2016/7/layout/BasicLinearProcessNumbered"/>
    <dgm:cxn modelId="{3692D878-8F6D-B94C-BF51-53212F23EEAE}" type="presOf" srcId="{B248044C-A92D-4AC0-A7B1-BD0E17D44B93}" destId="{1258462C-3FA4-EB4F-979B-49F94829EC3E}" srcOrd="0" destOrd="0" presId="urn:microsoft.com/office/officeart/2016/7/layout/BasicLinearProcessNumbered"/>
    <dgm:cxn modelId="{E3D4CE8D-1D01-49E9-9E50-BD6FD19F954C}" srcId="{34AD46C7-A9DD-4E27-A6DF-39886A3CDCCA}" destId="{AF65CA4D-DD75-4D34-B6F8-C96A3E756D6B}" srcOrd="1" destOrd="0" parTransId="{6202536F-74FB-4994-8A2A-F2663065EE19}" sibTransId="{E8DED19E-0ED7-4B4F-A1EA-E054763EF907}"/>
    <dgm:cxn modelId="{DB4BD393-DDC9-9A4E-AC66-B8EC4042D759}" type="presOf" srcId="{34AD46C7-A9DD-4E27-A6DF-39886A3CDCCA}" destId="{D0293805-6BB8-7C4D-B773-F1365F4ECCA0}" srcOrd="0" destOrd="0" presId="urn:microsoft.com/office/officeart/2016/7/layout/BasicLinearProcessNumbered"/>
    <dgm:cxn modelId="{227E56B6-6E71-DB4F-B859-D503DA2F8EEB}" type="presOf" srcId="{AF65CA4D-DD75-4D34-B6F8-C96A3E756D6B}" destId="{EA3DFB8F-C936-FD44-A15D-6EE0DBA94806}" srcOrd="0" destOrd="0" presId="urn:microsoft.com/office/officeart/2016/7/layout/BasicLinearProcessNumbered"/>
    <dgm:cxn modelId="{F139AECD-D430-7A40-8671-F4BFEE977F52}" type="presOf" srcId="{FB812157-5D5A-4DE7-874A-E37C0CCF6BAF}" destId="{AFA3F00D-661A-DD4B-927B-2EF7C3A72FE1}" srcOrd="0" destOrd="0" presId="urn:microsoft.com/office/officeart/2016/7/layout/BasicLinearProcessNumbered"/>
    <dgm:cxn modelId="{DA132AE2-9789-B84E-933D-2A2C5100F248}" type="presOf" srcId="{FB812157-5D5A-4DE7-874A-E37C0CCF6BAF}" destId="{17096A46-88BD-3446-AB67-4977ABA73312}" srcOrd="1" destOrd="0" presId="urn:microsoft.com/office/officeart/2016/7/layout/BasicLinearProcessNumbered"/>
    <dgm:cxn modelId="{24B543E5-1364-E34A-9752-8A5CB7A93B84}" type="presOf" srcId="{9C53015E-047F-47CB-A6D1-7C90227BACA0}" destId="{F0A70233-A0C8-6343-A537-A3D16106E01A}" srcOrd="0" destOrd="0" presId="urn:microsoft.com/office/officeart/2016/7/layout/BasicLinearProcessNumbered"/>
    <dgm:cxn modelId="{8D10EAEB-9F0E-7245-98E9-C1D9B62F1B30}" type="presOf" srcId="{96557DB7-9D93-4919-B5A2-DFAE9EF5AC3A}" destId="{BAD5917B-6A6C-7142-88F7-9F5D7AA5B8C4}" srcOrd="0" destOrd="0" presId="urn:microsoft.com/office/officeart/2016/7/layout/BasicLinearProcessNumbered"/>
    <dgm:cxn modelId="{DF67E5F9-70A8-480B-A5C9-DBFBE3E5EB5D}" srcId="{34AD46C7-A9DD-4E27-A6DF-39886A3CDCCA}" destId="{96557DB7-9D93-4919-B5A2-DFAE9EF5AC3A}" srcOrd="0" destOrd="0" parTransId="{6B6D37E1-7645-41F6-B616-A46331EE8877}" sibTransId="{B248044C-A92D-4AC0-A7B1-BD0E17D44B93}"/>
    <dgm:cxn modelId="{02653220-54F2-B04D-BEF3-7602B50F9215}" type="presParOf" srcId="{D0293805-6BB8-7C4D-B773-F1365F4ECCA0}" destId="{996026F5-D833-3740-BE2E-FCE4118FE924}" srcOrd="0" destOrd="0" presId="urn:microsoft.com/office/officeart/2016/7/layout/BasicLinearProcessNumbered"/>
    <dgm:cxn modelId="{01080874-6F49-A342-ACA7-7C9B49FC9C4E}" type="presParOf" srcId="{996026F5-D833-3740-BE2E-FCE4118FE924}" destId="{BAD5917B-6A6C-7142-88F7-9F5D7AA5B8C4}" srcOrd="0" destOrd="0" presId="urn:microsoft.com/office/officeart/2016/7/layout/BasicLinearProcessNumbered"/>
    <dgm:cxn modelId="{7EECA397-A9EA-9648-A008-DD24BDD03C60}" type="presParOf" srcId="{996026F5-D833-3740-BE2E-FCE4118FE924}" destId="{1258462C-3FA4-EB4F-979B-49F94829EC3E}" srcOrd="1" destOrd="0" presId="urn:microsoft.com/office/officeart/2016/7/layout/BasicLinearProcessNumbered"/>
    <dgm:cxn modelId="{0FA0D861-05E2-154B-9B37-FBBF4497E144}" type="presParOf" srcId="{996026F5-D833-3740-BE2E-FCE4118FE924}" destId="{019B7D79-7AD2-9744-BD97-76F945D34BF3}" srcOrd="2" destOrd="0" presId="urn:microsoft.com/office/officeart/2016/7/layout/BasicLinearProcessNumbered"/>
    <dgm:cxn modelId="{F1B105A7-1982-4749-915A-31E5F36E9079}" type="presParOf" srcId="{996026F5-D833-3740-BE2E-FCE4118FE924}" destId="{E08AE039-597C-8349-8F6B-C0F5F91876E7}" srcOrd="3" destOrd="0" presId="urn:microsoft.com/office/officeart/2016/7/layout/BasicLinearProcessNumbered"/>
    <dgm:cxn modelId="{0FED4974-41EC-3849-9DFE-FCCC4ED12AF4}" type="presParOf" srcId="{D0293805-6BB8-7C4D-B773-F1365F4ECCA0}" destId="{21A7F34C-F589-B546-AAC9-6A0F8CD14AF6}" srcOrd="1" destOrd="0" presId="urn:microsoft.com/office/officeart/2016/7/layout/BasicLinearProcessNumbered"/>
    <dgm:cxn modelId="{4CA77959-9E1C-7F47-9484-16687ED79624}" type="presParOf" srcId="{D0293805-6BB8-7C4D-B773-F1365F4ECCA0}" destId="{76D58BE5-41F7-554C-AC13-B662D51EF414}" srcOrd="2" destOrd="0" presId="urn:microsoft.com/office/officeart/2016/7/layout/BasicLinearProcessNumbered"/>
    <dgm:cxn modelId="{16E31C50-CBDE-C945-AC2F-ACF119834B44}" type="presParOf" srcId="{76D58BE5-41F7-554C-AC13-B662D51EF414}" destId="{EA3DFB8F-C936-FD44-A15D-6EE0DBA94806}" srcOrd="0" destOrd="0" presId="urn:microsoft.com/office/officeart/2016/7/layout/BasicLinearProcessNumbered"/>
    <dgm:cxn modelId="{86A66CCB-B0C5-F94F-BA35-4C3FF35F8AFC}" type="presParOf" srcId="{76D58BE5-41F7-554C-AC13-B662D51EF414}" destId="{5AF185F5-3DDE-2B4F-AFD2-6BB61722D27F}" srcOrd="1" destOrd="0" presId="urn:microsoft.com/office/officeart/2016/7/layout/BasicLinearProcessNumbered"/>
    <dgm:cxn modelId="{94B6EB2D-B997-A142-8634-ED6A2A4174DD}" type="presParOf" srcId="{76D58BE5-41F7-554C-AC13-B662D51EF414}" destId="{705A9AB6-F045-DC49-9EE5-CD01256B1D26}" srcOrd="2" destOrd="0" presId="urn:microsoft.com/office/officeart/2016/7/layout/BasicLinearProcessNumbered"/>
    <dgm:cxn modelId="{65805DAD-7344-064D-B363-FA77E63DA9AC}" type="presParOf" srcId="{76D58BE5-41F7-554C-AC13-B662D51EF414}" destId="{2EC568A0-AB03-4941-9C57-013CDCD49EFA}" srcOrd="3" destOrd="0" presId="urn:microsoft.com/office/officeart/2016/7/layout/BasicLinearProcessNumbered"/>
    <dgm:cxn modelId="{3961F8E0-DEA4-4D4B-B2D0-D3F3DA09D766}" type="presParOf" srcId="{D0293805-6BB8-7C4D-B773-F1365F4ECCA0}" destId="{C167529F-84C5-354C-9291-CFAB875121EF}" srcOrd="3" destOrd="0" presId="urn:microsoft.com/office/officeart/2016/7/layout/BasicLinearProcessNumbered"/>
    <dgm:cxn modelId="{BF1E4933-F2CD-6A4C-B7D0-59B9A2439419}" type="presParOf" srcId="{D0293805-6BB8-7C4D-B773-F1365F4ECCA0}" destId="{FD5881F9-140D-B643-9F65-26A934A080F0}" srcOrd="4" destOrd="0" presId="urn:microsoft.com/office/officeart/2016/7/layout/BasicLinearProcessNumbered"/>
    <dgm:cxn modelId="{54069823-0613-584B-9413-346872B2356E}" type="presParOf" srcId="{FD5881F9-140D-B643-9F65-26A934A080F0}" destId="{D6929519-917B-E44D-9B0D-378E8CBF32FF}" srcOrd="0" destOrd="0" presId="urn:microsoft.com/office/officeart/2016/7/layout/BasicLinearProcessNumbered"/>
    <dgm:cxn modelId="{1608AE46-98EB-BD4C-B68D-842C74B361F7}" type="presParOf" srcId="{FD5881F9-140D-B643-9F65-26A934A080F0}" destId="{A0A9A382-429F-6345-B66A-063E7C24E735}" srcOrd="1" destOrd="0" presId="urn:microsoft.com/office/officeart/2016/7/layout/BasicLinearProcessNumbered"/>
    <dgm:cxn modelId="{B05EE295-35DB-3944-B823-AC0B1A0D180D}" type="presParOf" srcId="{FD5881F9-140D-B643-9F65-26A934A080F0}" destId="{18B183DD-7E9C-2848-B5E2-32087B8059AD}" srcOrd="2" destOrd="0" presId="urn:microsoft.com/office/officeart/2016/7/layout/BasicLinearProcessNumbered"/>
    <dgm:cxn modelId="{0248CAF3-889C-D744-A4DE-6A644C9DFF38}" type="presParOf" srcId="{FD5881F9-140D-B643-9F65-26A934A080F0}" destId="{B66DBB31-52B7-0046-9589-E748DD1FF102}" srcOrd="3" destOrd="0" presId="urn:microsoft.com/office/officeart/2016/7/layout/BasicLinearProcessNumbered"/>
    <dgm:cxn modelId="{6B3B1EEC-BE39-294F-BF8D-45D81E4479C3}" type="presParOf" srcId="{D0293805-6BB8-7C4D-B773-F1365F4ECCA0}" destId="{FE07F868-6F1D-EF46-925C-795D3944DB4F}" srcOrd="5" destOrd="0" presId="urn:microsoft.com/office/officeart/2016/7/layout/BasicLinearProcessNumbered"/>
    <dgm:cxn modelId="{411EC4FF-7E70-3C43-B07B-BEE2602F9EC1}" type="presParOf" srcId="{D0293805-6BB8-7C4D-B773-F1365F4ECCA0}" destId="{16F6843A-B5A3-4941-9510-35B51D421C0F}" srcOrd="6" destOrd="0" presId="urn:microsoft.com/office/officeart/2016/7/layout/BasicLinearProcessNumbered"/>
    <dgm:cxn modelId="{3FBC3FBD-302A-4B44-A7BD-3AE8DF21C0EF}" type="presParOf" srcId="{16F6843A-B5A3-4941-9510-35B51D421C0F}" destId="{AFA3F00D-661A-DD4B-927B-2EF7C3A72FE1}" srcOrd="0" destOrd="0" presId="urn:microsoft.com/office/officeart/2016/7/layout/BasicLinearProcessNumbered"/>
    <dgm:cxn modelId="{41A5DFFC-ADD9-C548-A36A-60180A94542B}" type="presParOf" srcId="{16F6843A-B5A3-4941-9510-35B51D421C0F}" destId="{F0A70233-A0C8-6343-A537-A3D16106E01A}" srcOrd="1" destOrd="0" presId="urn:microsoft.com/office/officeart/2016/7/layout/BasicLinearProcessNumbered"/>
    <dgm:cxn modelId="{3574DAC4-E387-7747-93DB-6E4166626E33}" type="presParOf" srcId="{16F6843A-B5A3-4941-9510-35B51D421C0F}" destId="{941CE897-E882-9F40-8370-260B987F9267}" srcOrd="2" destOrd="0" presId="urn:microsoft.com/office/officeart/2016/7/layout/BasicLinearProcessNumbered"/>
    <dgm:cxn modelId="{6D0FBEB9-EADB-1A4D-90E7-E3E3B38D700A}" type="presParOf" srcId="{16F6843A-B5A3-4941-9510-35B51D421C0F}" destId="{17096A46-88BD-3446-AB67-4977ABA73312}"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8FD201-AE65-4C92-8D26-522BE7CE603B}" type="doc">
      <dgm:prSet loTypeId="urn:microsoft.com/office/officeart/2005/8/layout/hierarchy1" loCatId="hierarchy" qsTypeId="urn:microsoft.com/office/officeart/2005/8/quickstyle/simple5" qsCatId="simple" csTypeId="urn:microsoft.com/office/officeart/2005/8/colors/accent0_3" csCatId="mainScheme"/>
      <dgm:spPr/>
      <dgm:t>
        <a:bodyPr/>
        <a:lstStyle/>
        <a:p>
          <a:endParaRPr lang="en-US"/>
        </a:p>
      </dgm:t>
    </dgm:pt>
    <dgm:pt modelId="{0265A86C-8977-4AD8-BEBA-678CB9E1861F}">
      <dgm:prSet/>
      <dgm:spPr/>
      <dgm:t>
        <a:bodyPr/>
        <a:lstStyle/>
        <a:p>
          <a:r>
            <a:rPr lang="en-US"/>
            <a:t>Correct answer</a:t>
          </a:r>
        </a:p>
      </dgm:t>
    </dgm:pt>
    <dgm:pt modelId="{02490A08-B28B-4FC2-A5A1-25B75C5F6F1E}" type="parTrans" cxnId="{8A1820AD-CCB8-4CC9-9FB4-0FEB65CEDB4F}">
      <dgm:prSet/>
      <dgm:spPr/>
      <dgm:t>
        <a:bodyPr/>
        <a:lstStyle/>
        <a:p>
          <a:endParaRPr lang="en-US"/>
        </a:p>
      </dgm:t>
    </dgm:pt>
    <dgm:pt modelId="{8CE838D5-F016-4EF8-9ED9-9D7561F080E5}" type="sibTrans" cxnId="{8A1820AD-CCB8-4CC9-9FB4-0FEB65CEDB4F}">
      <dgm:prSet/>
      <dgm:spPr/>
      <dgm:t>
        <a:bodyPr/>
        <a:lstStyle/>
        <a:p>
          <a:endParaRPr lang="en-US"/>
        </a:p>
      </dgm:t>
    </dgm:pt>
    <dgm:pt modelId="{3C9F9684-0AB3-40C0-AA37-06F4552B036C}">
      <dgm:prSet/>
      <dgm:spPr/>
      <dgm:t>
        <a:bodyPr/>
        <a:lstStyle/>
        <a:p>
          <a:r>
            <a:rPr lang="en-US"/>
            <a:t>Refer to a higher level of care</a:t>
          </a:r>
        </a:p>
      </dgm:t>
    </dgm:pt>
    <dgm:pt modelId="{A2FC89BD-73F1-4618-95DF-16AB3116952B}" type="parTrans" cxnId="{27D47C81-D852-4A35-9787-92E27AFD51AE}">
      <dgm:prSet/>
      <dgm:spPr/>
      <dgm:t>
        <a:bodyPr/>
        <a:lstStyle/>
        <a:p>
          <a:endParaRPr lang="en-US"/>
        </a:p>
      </dgm:t>
    </dgm:pt>
    <dgm:pt modelId="{A2806541-CA59-4E05-8ADC-DA377078A7F6}" type="sibTrans" cxnId="{27D47C81-D852-4A35-9787-92E27AFD51AE}">
      <dgm:prSet/>
      <dgm:spPr/>
      <dgm:t>
        <a:bodyPr/>
        <a:lstStyle/>
        <a:p>
          <a:endParaRPr lang="en-US"/>
        </a:p>
      </dgm:t>
    </dgm:pt>
    <dgm:pt modelId="{B799C741-8A66-564E-AB54-30A85A60AD3D}" type="pres">
      <dgm:prSet presAssocID="{708FD201-AE65-4C92-8D26-522BE7CE603B}" presName="hierChild1" presStyleCnt="0">
        <dgm:presLayoutVars>
          <dgm:chPref val="1"/>
          <dgm:dir/>
          <dgm:animOne val="branch"/>
          <dgm:animLvl val="lvl"/>
          <dgm:resizeHandles/>
        </dgm:presLayoutVars>
      </dgm:prSet>
      <dgm:spPr/>
    </dgm:pt>
    <dgm:pt modelId="{6A1ADFCA-E00D-3E41-84DD-24734992FF60}" type="pres">
      <dgm:prSet presAssocID="{0265A86C-8977-4AD8-BEBA-678CB9E1861F}" presName="hierRoot1" presStyleCnt="0"/>
      <dgm:spPr/>
    </dgm:pt>
    <dgm:pt modelId="{80A5F622-C3C5-7841-9E06-47E86BD465A4}" type="pres">
      <dgm:prSet presAssocID="{0265A86C-8977-4AD8-BEBA-678CB9E1861F}" presName="composite" presStyleCnt="0"/>
      <dgm:spPr/>
    </dgm:pt>
    <dgm:pt modelId="{01C068EB-C2EF-D34C-ADB3-D04BD823F7FD}" type="pres">
      <dgm:prSet presAssocID="{0265A86C-8977-4AD8-BEBA-678CB9E1861F}" presName="background" presStyleLbl="node0" presStyleIdx="0" presStyleCnt="2"/>
      <dgm:spPr/>
    </dgm:pt>
    <dgm:pt modelId="{9C53C900-D6F6-B94E-A4AD-8BB04509B1DD}" type="pres">
      <dgm:prSet presAssocID="{0265A86C-8977-4AD8-BEBA-678CB9E1861F}" presName="text" presStyleLbl="fgAcc0" presStyleIdx="0" presStyleCnt="2">
        <dgm:presLayoutVars>
          <dgm:chPref val="3"/>
        </dgm:presLayoutVars>
      </dgm:prSet>
      <dgm:spPr/>
    </dgm:pt>
    <dgm:pt modelId="{D0F7C87E-05D2-FA4D-B472-B0CF6CC0AD72}" type="pres">
      <dgm:prSet presAssocID="{0265A86C-8977-4AD8-BEBA-678CB9E1861F}" presName="hierChild2" presStyleCnt="0"/>
      <dgm:spPr/>
    </dgm:pt>
    <dgm:pt modelId="{146C7A4B-D851-1445-8BC2-69529817EC0F}" type="pres">
      <dgm:prSet presAssocID="{3C9F9684-0AB3-40C0-AA37-06F4552B036C}" presName="hierRoot1" presStyleCnt="0"/>
      <dgm:spPr/>
    </dgm:pt>
    <dgm:pt modelId="{A9387C4D-BEB7-994F-A1D9-99EC585D64DF}" type="pres">
      <dgm:prSet presAssocID="{3C9F9684-0AB3-40C0-AA37-06F4552B036C}" presName="composite" presStyleCnt="0"/>
      <dgm:spPr/>
    </dgm:pt>
    <dgm:pt modelId="{D999D1AF-F42C-554B-ABE5-60D75F805E41}" type="pres">
      <dgm:prSet presAssocID="{3C9F9684-0AB3-40C0-AA37-06F4552B036C}" presName="background" presStyleLbl="node0" presStyleIdx="1" presStyleCnt="2"/>
      <dgm:spPr/>
    </dgm:pt>
    <dgm:pt modelId="{1DD1AB06-3C87-1D4E-A56C-AF97CD046A39}" type="pres">
      <dgm:prSet presAssocID="{3C9F9684-0AB3-40C0-AA37-06F4552B036C}" presName="text" presStyleLbl="fgAcc0" presStyleIdx="1" presStyleCnt="2">
        <dgm:presLayoutVars>
          <dgm:chPref val="3"/>
        </dgm:presLayoutVars>
      </dgm:prSet>
      <dgm:spPr/>
    </dgm:pt>
    <dgm:pt modelId="{89D906EC-5CED-1D46-A0F9-004D23992B82}" type="pres">
      <dgm:prSet presAssocID="{3C9F9684-0AB3-40C0-AA37-06F4552B036C}" presName="hierChild2" presStyleCnt="0"/>
      <dgm:spPr/>
    </dgm:pt>
  </dgm:ptLst>
  <dgm:cxnLst>
    <dgm:cxn modelId="{80597B33-A0B3-D04C-A5C4-1211B4530756}" type="presOf" srcId="{708FD201-AE65-4C92-8D26-522BE7CE603B}" destId="{B799C741-8A66-564E-AB54-30A85A60AD3D}" srcOrd="0" destOrd="0" presId="urn:microsoft.com/office/officeart/2005/8/layout/hierarchy1"/>
    <dgm:cxn modelId="{27D47C81-D852-4A35-9787-92E27AFD51AE}" srcId="{708FD201-AE65-4C92-8D26-522BE7CE603B}" destId="{3C9F9684-0AB3-40C0-AA37-06F4552B036C}" srcOrd="1" destOrd="0" parTransId="{A2FC89BD-73F1-4618-95DF-16AB3116952B}" sibTransId="{A2806541-CA59-4E05-8ADC-DA377078A7F6}"/>
    <dgm:cxn modelId="{8A1820AD-CCB8-4CC9-9FB4-0FEB65CEDB4F}" srcId="{708FD201-AE65-4C92-8D26-522BE7CE603B}" destId="{0265A86C-8977-4AD8-BEBA-678CB9E1861F}" srcOrd="0" destOrd="0" parTransId="{02490A08-B28B-4FC2-A5A1-25B75C5F6F1E}" sibTransId="{8CE838D5-F016-4EF8-9ED9-9D7561F080E5}"/>
    <dgm:cxn modelId="{6F16D8B1-4E78-1349-973F-FF8D9FE6E792}" type="presOf" srcId="{0265A86C-8977-4AD8-BEBA-678CB9E1861F}" destId="{9C53C900-D6F6-B94E-A4AD-8BB04509B1DD}" srcOrd="0" destOrd="0" presId="urn:microsoft.com/office/officeart/2005/8/layout/hierarchy1"/>
    <dgm:cxn modelId="{DEAFBAEA-2B77-BF4B-9FD2-82C89667CF67}" type="presOf" srcId="{3C9F9684-0AB3-40C0-AA37-06F4552B036C}" destId="{1DD1AB06-3C87-1D4E-A56C-AF97CD046A39}" srcOrd="0" destOrd="0" presId="urn:microsoft.com/office/officeart/2005/8/layout/hierarchy1"/>
    <dgm:cxn modelId="{E7BAADA8-CA6D-0149-8B67-1D2F09C77C54}" type="presParOf" srcId="{B799C741-8A66-564E-AB54-30A85A60AD3D}" destId="{6A1ADFCA-E00D-3E41-84DD-24734992FF60}" srcOrd="0" destOrd="0" presId="urn:microsoft.com/office/officeart/2005/8/layout/hierarchy1"/>
    <dgm:cxn modelId="{9430ABDF-7FED-344A-AD0B-185507F82806}" type="presParOf" srcId="{6A1ADFCA-E00D-3E41-84DD-24734992FF60}" destId="{80A5F622-C3C5-7841-9E06-47E86BD465A4}" srcOrd="0" destOrd="0" presId="urn:microsoft.com/office/officeart/2005/8/layout/hierarchy1"/>
    <dgm:cxn modelId="{838AA9C8-778E-3F44-A05E-D54421C203C0}" type="presParOf" srcId="{80A5F622-C3C5-7841-9E06-47E86BD465A4}" destId="{01C068EB-C2EF-D34C-ADB3-D04BD823F7FD}" srcOrd="0" destOrd="0" presId="urn:microsoft.com/office/officeart/2005/8/layout/hierarchy1"/>
    <dgm:cxn modelId="{5A8ADDF8-F30F-F04F-9C02-D58CDCA8BE8A}" type="presParOf" srcId="{80A5F622-C3C5-7841-9E06-47E86BD465A4}" destId="{9C53C900-D6F6-B94E-A4AD-8BB04509B1DD}" srcOrd="1" destOrd="0" presId="urn:microsoft.com/office/officeart/2005/8/layout/hierarchy1"/>
    <dgm:cxn modelId="{82655456-6B1C-6F42-983C-91A0D718A521}" type="presParOf" srcId="{6A1ADFCA-E00D-3E41-84DD-24734992FF60}" destId="{D0F7C87E-05D2-FA4D-B472-B0CF6CC0AD72}" srcOrd="1" destOrd="0" presId="urn:microsoft.com/office/officeart/2005/8/layout/hierarchy1"/>
    <dgm:cxn modelId="{B87DF9C7-4D9A-8C46-A948-9DD0A2F6E1BE}" type="presParOf" srcId="{B799C741-8A66-564E-AB54-30A85A60AD3D}" destId="{146C7A4B-D851-1445-8BC2-69529817EC0F}" srcOrd="1" destOrd="0" presId="urn:microsoft.com/office/officeart/2005/8/layout/hierarchy1"/>
    <dgm:cxn modelId="{0609F3A1-C2A5-7240-8D09-962D688FCC1C}" type="presParOf" srcId="{146C7A4B-D851-1445-8BC2-69529817EC0F}" destId="{A9387C4D-BEB7-994F-A1D9-99EC585D64DF}" srcOrd="0" destOrd="0" presId="urn:microsoft.com/office/officeart/2005/8/layout/hierarchy1"/>
    <dgm:cxn modelId="{EE694305-E3D1-E540-84A8-76A96746B45B}" type="presParOf" srcId="{A9387C4D-BEB7-994F-A1D9-99EC585D64DF}" destId="{D999D1AF-F42C-554B-ABE5-60D75F805E41}" srcOrd="0" destOrd="0" presId="urn:microsoft.com/office/officeart/2005/8/layout/hierarchy1"/>
    <dgm:cxn modelId="{6BE04B47-5408-DD40-A677-9D6E964C635F}" type="presParOf" srcId="{A9387C4D-BEB7-994F-A1D9-99EC585D64DF}" destId="{1DD1AB06-3C87-1D4E-A56C-AF97CD046A39}" srcOrd="1" destOrd="0" presId="urn:microsoft.com/office/officeart/2005/8/layout/hierarchy1"/>
    <dgm:cxn modelId="{DE248958-77B9-964D-B590-B9A6F873F968}" type="presParOf" srcId="{146C7A4B-D851-1445-8BC2-69529817EC0F}" destId="{89D906EC-5CED-1D46-A0F9-004D23992B8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7390786-E522-444E-838E-222B8404B09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348E56A-023D-4C8D-B991-02B2EDED202C}">
      <dgm:prSet/>
      <dgm:spPr/>
      <dgm:t>
        <a:bodyPr/>
        <a:lstStyle/>
        <a:p>
          <a:r>
            <a:rPr lang="en-US"/>
            <a:t>Onset of super imposed pre-eclampsia</a:t>
          </a:r>
        </a:p>
      </dgm:t>
    </dgm:pt>
    <dgm:pt modelId="{09460FF6-EF17-4F69-9197-76EE84A5FF12}" type="parTrans" cxnId="{AD8191BA-D801-4E4E-877A-779EF9D7D848}">
      <dgm:prSet/>
      <dgm:spPr/>
      <dgm:t>
        <a:bodyPr/>
        <a:lstStyle/>
        <a:p>
          <a:endParaRPr lang="en-US"/>
        </a:p>
      </dgm:t>
    </dgm:pt>
    <dgm:pt modelId="{13EAA07E-44F6-4EAA-9EEA-8E86B3B0FA80}" type="sibTrans" cxnId="{AD8191BA-D801-4E4E-877A-779EF9D7D848}">
      <dgm:prSet/>
      <dgm:spPr/>
      <dgm:t>
        <a:bodyPr/>
        <a:lstStyle/>
        <a:p>
          <a:endParaRPr lang="en-US"/>
        </a:p>
      </dgm:t>
    </dgm:pt>
    <dgm:pt modelId="{C1FD0ABD-329D-4C65-8CF9-F8C49AF94E76}">
      <dgm:prSet/>
      <dgm:spPr/>
      <dgm:t>
        <a:bodyPr/>
        <a:lstStyle/>
        <a:p>
          <a:r>
            <a:rPr lang="en-US"/>
            <a:t>Pulmonary embolus</a:t>
          </a:r>
        </a:p>
      </dgm:t>
    </dgm:pt>
    <dgm:pt modelId="{95A605EA-BC69-4449-9B83-302C230C4E91}" type="parTrans" cxnId="{B425BDC5-3804-4336-98B3-B6E66AED5CDE}">
      <dgm:prSet/>
      <dgm:spPr/>
      <dgm:t>
        <a:bodyPr/>
        <a:lstStyle/>
        <a:p>
          <a:endParaRPr lang="en-US"/>
        </a:p>
      </dgm:t>
    </dgm:pt>
    <dgm:pt modelId="{33A3CE51-EF31-4849-82EB-9907FD7561DE}" type="sibTrans" cxnId="{B425BDC5-3804-4336-98B3-B6E66AED5CDE}">
      <dgm:prSet/>
      <dgm:spPr/>
      <dgm:t>
        <a:bodyPr/>
        <a:lstStyle/>
        <a:p>
          <a:endParaRPr lang="en-US"/>
        </a:p>
      </dgm:t>
    </dgm:pt>
    <dgm:pt modelId="{FBA0B7BE-E638-4689-BB6D-7B1A85A1B8F3}">
      <dgm:prSet/>
      <dgm:spPr/>
      <dgm:t>
        <a:bodyPr/>
        <a:lstStyle/>
        <a:p>
          <a:r>
            <a:rPr lang="en-US"/>
            <a:t>Myocardial infarction</a:t>
          </a:r>
        </a:p>
      </dgm:t>
    </dgm:pt>
    <dgm:pt modelId="{76DE3077-3C8D-466F-80DD-C9DDF553E3E0}" type="parTrans" cxnId="{1FAD9BE6-A6DE-4BEB-80C7-DAAD5AAA24B2}">
      <dgm:prSet/>
      <dgm:spPr/>
      <dgm:t>
        <a:bodyPr/>
        <a:lstStyle/>
        <a:p>
          <a:endParaRPr lang="en-US"/>
        </a:p>
      </dgm:t>
    </dgm:pt>
    <dgm:pt modelId="{C217AF13-21D1-4ECC-A53A-7BE300445027}" type="sibTrans" cxnId="{1FAD9BE6-A6DE-4BEB-80C7-DAAD5AAA24B2}">
      <dgm:prSet/>
      <dgm:spPr/>
      <dgm:t>
        <a:bodyPr/>
        <a:lstStyle/>
        <a:p>
          <a:endParaRPr lang="en-US"/>
        </a:p>
      </dgm:t>
    </dgm:pt>
    <dgm:pt modelId="{A1A0966B-3869-473C-A8C2-EAD2B90691BE}">
      <dgm:prSet/>
      <dgm:spPr/>
      <dgm:t>
        <a:bodyPr/>
        <a:lstStyle/>
        <a:p>
          <a:r>
            <a:rPr lang="en-US"/>
            <a:t>Cardiomyopathy</a:t>
          </a:r>
        </a:p>
      </dgm:t>
    </dgm:pt>
    <dgm:pt modelId="{82CDC48F-DA41-4D47-93C8-D9897EC9742B}" type="parTrans" cxnId="{9FE87399-4FC2-4C89-8C1D-2E9CEDADFBE4}">
      <dgm:prSet/>
      <dgm:spPr/>
      <dgm:t>
        <a:bodyPr/>
        <a:lstStyle/>
        <a:p>
          <a:endParaRPr lang="en-US"/>
        </a:p>
      </dgm:t>
    </dgm:pt>
    <dgm:pt modelId="{944BB70A-DF6D-4F44-807E-1F0CAC17A911}" type="sibTrans" cxnId="{9FE87399-4FC2-4C89-8C1D-2E9CEDADFBE4}">
      <dgm:prSet/>
      <dgm:spPr/>
      <dgm:t>
        <a:bodyPr/>
        <a:lstStyle/>
        <a:p>
          <a:endParaRPr lang="en-US"/>
        </a:p>
      </dgm:t>
    </dgm:pt>
    <dgm:pt modelId="{652DD7FC-95FB-49D4-A280-F78037AEF4E4}">
      <dgm:prSet/>
      <dgm:spPr/>
      <dgm:t>
        <a:bodyPr/>
        <a:lstStyle/>
        <a:p>
          <a:r>
            <a:rPr lang="en-US"/>
            <a:t>Pneumonia/TB</a:t>
          </a:r>
        </a:p>
      </dgm:t>
    </dgm:pt>
    <dgm:pt modelId="{A7C32D6C-0220-4715-8EF3-4D8A3945FE47}" type="parTrans" cxnId="{CE83999E-EC07-4AEB-BBA1-C158193C1783}">
      <dgm:prSet/>
      <dgm:spPr/>
      <dgm:t>
        <a:bodyPr/>
        <a:lstStyle/>
        <a:p>
          <a:endParaRPr lang="en-US"/>
        </a:p>
      </dgm:t>
    </dgm:pt>
    <dgm:pt modelId="{B016F3DB-AFE4-4A4C-B3A5-31D319AD37CE}" type="sibTrans" cxnId="{CE83999E-EC07-4AEB-BBA1-C158193C1783}">
      <dgm:prSet/>
      <dgm:spPr/>
      <dgm:t>
        <a:bodyPr/>
        <a:lstStyle/>
        <a:p>
          <a:endParaRPr lang="en-US"/>
        </a:p>
      </dgm:t>
    </dgm:pt>
    <dgm:pt modelId="{DEA919C8-77F0-A94F-8AE6-A89E7B215273}" type="pres">
      <dgm:prSet presAssocID="{87390786-E522-444E-838E-222B8404B098}" presName="linear" presStyleCnt="0">
        <dgm:presLayoutVars>
          <dgm:animLvl val="lvl"/>
          <dgm:resizeHandles val="exact"/>
        </dgm:presLayoutVars>
      </dgm:prSet>
      <dgm:spPr/>
    </dgm:pt>
    <dgm:pt modelId="{0593AFD1-571B-EE49-B240-02E718748A43}" type="pres">
      <dgm:prSet presAssocID="{B348E56A-023D-4C8D-B991-02B2EDED202C}" presName="parentText" presStyleLbl="node1" presStyleIdx="0" presStyleCnt="5">
        <dgm:presLayoutVars>
          <dgm:chMax val="0"/>
          <dgm:bulletEnabled val="1"/>
        </dgm:presLayoutVars>
      </dgm:prSet>
      <dgm:spPr/>
    </dgm:pt>
    <dgm:pt modelId="{EBF8E8D7-9943-0A44-B2EC-86FF66DFFE44}" type="pres">
      <dgm:prSet presAssocID="{13EAA07E-44F6-4EAA-9EEA-8E86B3B0FA80}" presName="spacer" presStyleCnt="0"/>
      <dgm:spPr/>
    </dgm:pt>
    <dgm:pt modelId="{74D62CB2-66CD-1948-B175-D7F58C532A97}" type="pres">
      <dgm:prSet presAssocID="{C1FD0ABD-329D-4C65-8CF9-F8C49AF94E76}" presName="parentText" presStyleLbl="node1" presStyleIdx="1" presStyleCnt="5">
        <dgm:presLayoutVars>
          <dgm:chMax val="0"/>
          <dgm:bulletEnabled val="1"/>
        </dgm:presLayoutVars>
      </dgm:prSet>
      <dgm:spPr/>
    </dgm:pt>
    <dgm:pt modelId="{5F2D5931-B4F6-4E4F-B16F-7741BE8C2285}" type="pres">
      <dgm:prSet presAssocID="{33A3CE51-EF31-4849-82EB-9907FD7561DE}" presName="spacer" presStyleCnt="0"/>
      <dgm:spPr/>
    </dgm:pt>
    <dgm:pt modelId="{8FB8D54E-7C8A-A04A-AE1F-62E2CAB682FF}" type="pres">
      <dgm:prSet presAssocID="{FBA0B7BE-E638-4689-BB6D-7B1A85A1B8F3}" presName="parentText" presStyleLbl="node1" presStyleIdx="2" presStyleCnt="5">
        <dgm:presLayoutVars>
          <dgm:chMax val="0"/>
          <dgm:bulletEnabled val="1"/>
        </dgm:presLayoutVars>
      </dgm:prSet>
      <dgm:spPr/>
    </dgm:pt>
    <dgm:pt modelId="{1476A11B-45BA-F845-BB7A-9289D4C8BBA7}" type="pres">
      <dgm:prSet presAssocID="{C217AF13-21D1-4ECC-A53A-7BE300445027}" presName="spacer" presStyleCnt="0"/>
      <dgm:spPr/>
    </dgm:pt>
    <dgm:pt modelId="{78069D61-0161-B140-90F3-3102B6F7526C}" type="pres">
      <dgm:prSet presAssocID="{A1A0966B-3869-473C-A8C2-EAD2B90691BE}" presName="parentText" presStyleLbl="node1" presStyleIdx="3" presStyleCnt="5">
        <dgm:presLayoutVars>
          <dgm:chMax val="0"/>
          <dgm:bulletEnabled val="1"/>
        </dgm:presLayoutVars>
      </dgm:prSet>
      <dgm:spPr/>
    </dgm:pt>
    <dgm:pt modelId="{4697047B-F998-104C-AB28-02EAEFA9892D}" type="pres">
      <dgm:prSet presAssocID="{944BB70A-DF6D-4F44-807E-1F0CAC17A911}" presName="spacer" presStyleCnt="0"/>
      <dgm:spPr/>
    </dgm:pt>
    <dgm:pt modelId="{27CFD60F-6DEB-0D4E-B726-CDBC3206F179}" type="pres">
      <dgm:prSet presAssocID="{652DD7FC-95FB-49D4-A280-F78037AEF4E4}" presName="parentText" presStyleLbl="node1" presStyleIdx="4" presStyleCnt="5">
        <dgm:presLayoutVars>
          <dgm:chMax val="0"/>
          <dgm:bulletEnabled val="1"/>
        </dgm:presLayoutVars>
      </dgm:prSet>
      <dgm:spPr/>
    </dgm:pt>
  </dgm:ptLst>
  <dgm:cxnLst>
    <dgm:cxn modelId="{DB375621-9D47-3040-BD7E-4DC4F34F534B}" type="presOf" srcId="{87390786-E522-444E-838E-222B8404B098}" destId="{DEA919C8-77F0-A94F-8AE6-A89E7B215273}" srcOrd="0" destOrd="0" presId="urn:microsoft.com/office/officeart/2005/8/layout/vList2"/>
    <dgm:cxn modelId="{4B342E26-9180-7D4B-821F-69F8EBB18DC5}" type="presOf" srcId="{A1A0966B-3869-473C-A8C2-EAD2B90691BE}" destId="{78069D61-0161-B140-90F3-3102B6F7526C}" srcOrd="0" destOrd="0" presId="urn:microsoft.com/office/officeart/2005/8/layout/vList2"/>
    <dgm:cxn modelId="{9FE87399-4FC2-4C89-8C1D-2E9CEDADFBE4}" srcId="{87390786-E522-444E-838E-222B8404B098}" destId="{A1A0966B-3869-473C-A8C2-EAD2B90691BE}" srcOrd="3" destOrd="0" parTransId="{82CDC48F-DA41-4D47-93C8-D9897EC9742B}" sibTransId="{944BB70A-DF6D-4F44-807E-1F0CAC17A911}"/>
    <dgm:cxn modelId="{CE83999E-EC07-4AEB-BBA1-C158193C1783}" srcId="{87390786-E522-444E-838E-222B8404B098}" destId="{652DD7FC-95FB-49D4-A280-F78037AEF4E4}" srcOrd="4" destOrd="0" parTransId="{A7C32D6C-0220-4715-8EF3-4D8A3945FE47}" sibTransId="{B016F3DB-AFE4-4A4C-B3A5-31D319AD37CE}"/>
    <dgm:cxn modelId="{834741A9-2732-6944-B7B4-C3A49C4AEE5A}" type="presOf" srcId="{652DD7FC-95FB-49D4-A280-F78037AEF4E4}" destId="{27CFD60F-6DEB-0D4E-B726-CDBC3206F179}" srcOrd="0" destOrd="0" presId="urn:microsoft.com/office/officeart/2005/8/layout/vList2"/>
    <dgm:cxn modelId="{AD8191BA-D801-4E4E-877A-779EF9D7D848}" srcId="{87390786-E522-444E-838E-222B8404B098}" destId="{B348E56A-023D-4C8D-B991-02B2EDED202C}" srcOrd="0" destOrd="0" parTransId="{09460FF6-EF17-4F69-9197-76EE84A5FF12}" sibTransId="{13EAA07E-44F6-4EAA-9EEA-8E86B3B0FA80}"/>
    <dgm:cxn modelId="{B425BDC5-3804-4336-98B3-B6E66AED5CDE}" srcId="{87390786-E522-444E-838E-222B8404B098}" destId="{C1FD0ABD-329D-4C65-8CF9-F8C49AF94E76}" srcOrd="1" destOrd="0" parTransId="{95A605EA-BC69-4449-9B83-302C230C4E91}" sibTransId="{33A3CE51-EF31-4849-82EB-9907FD7561DE}"/>
    <dgm:cxn modelId="{50B19DCA-3F95-A14C-B2B7-2077B08EA010}" type="presOf" srcId="{FBA0B7BE-E638-4689-BB6D-7B1A85A1B8F3}" destId="{8FB8D54E-7C8A-A04A-AE1F-62E2CAB682FF}" srcOrd="0" destOrd="0" presId="urn:microsoft.com/office/officeart/2005/8/layout/vList2"/>
    <dgm:cxn modelId="{B41412D7-C008-F242-81C6-B705352A7810}" type="presOf" srcId="{B348E56A-023D-4C8D-B991-02B2EDED202C}" destId="{0593AFD1-571B-EE49-B240-02E718748A43}" srcOrd="0" destOrd="0" presId="urn:microsoft.com/office/officeart/2005/8/layout/vList2"/>
    <dgm:cxn modelId="{27E9C2E4-C139-5A43-9985-507BC4BF7927}" type="presOf" srcId="{C1FD0ABD-329D-4C65-8CF9-F8C49AF94E76}" destId="{74D62CB2-66CD-1948-B175-D7F58C532A97}" srcOrd="0" destOrd="0" presId="urn:microsoft.com/office/officeart/2005/8/layout/vList2"/>
    <dgm:cxn modelId="{1FAD9BE6-A6DE-4BEB-80C7-DAAD5AAA24B2}" srcId="{87390786-E522-444E-838E-222B8404B098}" destId="{FBA0B7BE-E638-4689-BB6D-7B1A85A1B8F3}" srcOrd="2" destOrd="0" parTransId="{76DE3077-3C8D-466F-80DD-C9DDF553E3E0}" sibTransId="{C217AF13-21D1-4ECC-A53A-7BE300445027}"/>
    <dgm:cxn modelId="{94BD85F4-732F-AC45-ABD2-3F350217E8AB}" type="presParOf" srcId="{DEA919C8-77F0-A94F-8AE6-A89E7B215273}" destId="{0593AFD1-571B-EE49-B240-02E718748A43}" srcOrd="0" destOrd="0" presId="urn:microsoft.com/office/officeart/2005/8/layout/vList2"/>
    <dgm:cxn modelId="{403DF134-7D90-DF49-BA20-22151B85372C}" type="presParOf" srcId="{DEA919C8-77F0-A94F-8AE6-A89E7B215273}" destId="{EBF8E8D7-9943-0A44-B2EC-86FF66DFFE44}" srcOrd="1" destOrd="0" presId="urn:microsoft.com/office/officeart/2005/8/layout/vList2"/>
    <dgm:cxn modelId="{40E0F12F-DF7C-294E-8165-1AD819F1CD4C}" type="presParOf" srcId="{DEA919C8-77F0-A94F-8AE6-A89E7B215273}" destId="{74D62CB2-66CD-1948-B175-D7F58C532A97}" srcOrd="2" destOrd="0" presId="urn:microsoft.com/office/officeart/2005/8/layout/vList2"/>
    <dgm:cxn modelId="{1F2707F4-CF21-1E48-B960-07F385C1B067}" type="presParOf" srcId="{DEA919C8-77F0-A94F-8AE6-A89E7B215273}" destId="{5F2D5931-B4F6-4E4F-B16F-7741BE8C2285}" srcOrd="3" destOrd="0" presId="urn:microsoft.com/office/officeart/2005/8/layout/vList2"/>
    <dgm:cxn modelId="{79207605-4090-1648-8CE6-BC2813B2B2F2}" type="presParOf" srcId="{DEA919C8-77F0-A94F-8AE6-A89E7B215273}" destId="{8FB8D54E-7C8A-A04A-AE1F-62E2CAB682FF}" srcOrd="4" destOrd="0" presId="urn:microsoft.com/office/officeart/2005/8/layout/vList2"/>
    <dgm:cxn modelId="{03D380D5-381E-1141-A183-243241BECC58}" type="presParOf" srcId="{DEA919C8-77F0-A94F-8AE6-A89E7B215273}" destId="{1476A11B-45BA-F845-BB7A-9289D4C8BBA7}" srcOrd="5" destOrd="0" presId="urn:microsoft.com/office/officeart/2005/8/layout/vList2"/>
    <dgm:cxn modelId="{17B42771-2448-884A-8972-8687AB4DDBA4}" type="presParOf" srcId="{DEA919C8-77F0-A94F-8AE6-A89E7B215273}" destId="{78069D61-0161-B140-90F3-3102B6F7526C}" srcOrd="6" destOrd="0" presId="urn:microsoft.com/office/officeart/2005/8/layout/vList2"/>
    <dgm:cxn modelId="{EC2DCF24-4D6D-EA45-9F4C-CC375A86018D}" type="presParOf" srcId="{DEA919C8-77F0-A94F-8AE6-A89E7B215273}" destId="{4697047B-F998-104C-AB28-02EAEFA9892D}" srcOrd="7" destOrd="0" presId="urn:microsoft.com/office/officeart/2005/8/layout/vList2"/>
    <dgm:cxn modelId="{6D48B13F-EF66-F142-86DF-08ABFEED1533}" type="presParOf" srcId="{DEA919C8-77F0-A94F-8AE6-A89E7B215273}" destId="{27CFD60F-6DEB-0D4E-B726-CDBC3206F17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9E981-5D7E-A546-A317-AA772C2311DB}">
      <dsp:nvSpPr>
        <dsp:cNvPr id="0" name=""/>
        <dsp:cNvSpPr/>
      </dsp:nvSpPr>
      <dsp:spPr>
        <a:xfrm>
          <a:off x="590388" y="0"/>
          <a:ext cx="3544194" cy="17000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Chronic hypertension</a:t>
          </a:r>
          <a:r>
            <a:rPr lang="en-US" sz="1800" kern="1200" dirty="0"/>
            <a:t>: </a:t>
          </a:r>
        </a:p>
        <a:p>
          <a:pPr marL="0" lvl="0" indent="0" algn="l" defTabSz="889000">
            <a:lnSpc>
              <a:spcPct val="90000"/>
            </a:lnSpc>
            <a:spcBef>
              <a:spcPct val="0"/>
            </a:spcBef>
            <a:spcAft>
              <a:spcPct val="35000"/>
            </a:spcAft>
            <a:buNone/>
          </a:pPr>
          <a:r>
            <a:rPr lang="en-US" sz="1800" kern="1200" dirty="0"/>
            <a:t>HT predating pregnancy or diagnosed before 20 weeks GA</a:t>
          </a:r>
        </a:p>
      </dsp:txBody>
      <dsp:txXfrm>
        <a:off x="590388" y="0"/>
        <a:ext cx="3544194" cy="1700003"/>
      </dsp:txXfrm>
    </dsp:sp>
    <dsp:sp modelId="{1BBCB042-FF73-2348-9CF0-253CE2A3DD20}">
      <dsp:nvSpPr>
        <dsp:cNvPr id="0" name=""/>
        <dsp:cNvSpPr/>
      </dsp:nvSpPr>
      <dsp:spPr>
        <a:xfrm>
          <a:off x="4402673" y="3032"/>
          <a:ext cx="2833338" cy="1700003"/>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White coat hypertension</a:t>
          </a:r>
          <a:r>
            <a:rPr lang="en-US" sz="1800" kern="1200" dirty="0"/>
            <a:t>:</a:t>
          </a:r>
        </a:p>
        <a:p>
          <a:pPr marL="0" lvl="0" indent="0" algn="l" defTabSz="889000">
            <a:lnSpc>
              <a:spcPct val="90000"/>
            </a:lnSpc>
            <a:spcBef>
              <a:spcPct val="0"/>
            </a:spcBef>
            <a:spcAft>
              <a:spcPct val="35000"/>
            </a:spcAft>
            <a:buNone/>
          </a:pPr>
          <a:r>
            <a:rPr lang="en-US" sz="1800" kern="1200" dirty="0"/>
            <a:t> Elevated office blood pressure levels ≥140/90 mmHg but normal BP measurements at home</a:t>
          </a:r>
        </a:p>
      </dsp:txBody>
      <dsp:txXfrm>
        <a:off x="4402673" y="3032"/>
        <a:ext cx="2833338" cy="1700003"/>
      </dsp:txXfrm>
    </dsp:sp>
    <dsp:sp modelId="{691542D8-ABB8-864C-A2A0-7DDE151C81BB}">
      <dsp:nvSpPr>
        <dsp:cNvPr id="0" name=""/>
        <dsp:cNvSpPr/>
      </dsp:nvSpPr>
      <dsp:spPr>
        <a:xfrm>
          <a:off x="7519345" y="3032"/>
          <a:ext cx="2833338" cy="1700003"/>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Gestational hypertension</a:t>
          </a:r>
          <a:r>
            <a:rPr lang="en-US" sz="2000" kern="1200" dirty="0"/>
            <a:t>: </a:t>
          </a:r>
          <a:r>
            <a:rPr lang="en-US" sz="1800" kern="1200" dirty="0"/>
            <a:t>New onset hypertension after 20</a:t>
          </a:r>
          <a:r>
            <a:rPr lang="en-US" sz="1800" kern="1200" baseline="30000" dirty="0"/>
            <a:t>th</a:t>
          </a:r>
          <a:r>
            <a:rPr lang="en-US" sz="1800" kern="1200" dirty="0"/>
            <a:t> week of pregnancy</a:t>
          </a:r>
        </a:p>
      </dsp:txBody>
      <dsp:txXfrm>
        <a:off x="7519345" y="3032"/>
        <a:ext cx="2833338" cy="1700003"/>
      </dsp:txXfrm>
    </dsp:sp>
    <dsp:sp modelId="{B009CA24-B5C0-FF4A-8AD8-2C8F083FBB05}">
      <dsp:nvSpPr>
        <dsp:cNvPr id="0" name=""/>
        <dsp:cNvSpPr/>
      </dsp:nvSpPr>
      <dsp:spPr>
        <a:xfrm>
          <a:off x="2488909" y="1986369"/>
          <a:ext cx="2833338" cy="1700003"/>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Pre-eclampsia</a:t>
          </a:r>
          <a:r>
            <a:rPr lang="en-US" sz="2000" kern="1200" dirty="0"/>
            <a:t>: </a:t>
          </a:r>
        </a:p>
        <a:p>
          <a:pPr marL="0" lvl="0" indent="0" algn="l" defTabSz="889000">
            <a:lnSpc>
              <a:spcPct val="90000"/>
            </a:lnSpc>
            <a:spcBef>
              <a:spcPct val="0"/>
            </a:spcBef>
            <a:spcAft>
              <a:spcPct val="35000"/>
            </a:spcAft>
            <a:buNone/>
          </a:pPr>
          <a:r>
            <a:rPr lang="en-US" sz="1800" kern="1200" dirty="0"/>
            <a:t>BP ≥140/90 mmHg but accompanied by proteinuria* or evidence of organ dysfunction after the 20</a:t>
          </a:r>
          <a:r>
            <a:rPr lang="en-US" sz="1800" kern="1200" baseline="30000" dirty="0"/>
            <a:t>th</a:t>
          </a:r>
          <a:r>
            <a:rPr lang="en-US" sz="1800" kern="1200" dirty="0"/>
            <a:t> week of pregnancy</a:t>
          </a:r>
        </a:p>
      </dsp:txBody>
      <dsp:txXfrm>
        <a:off x="2488909" y="1986369"/>
        <a:ext cx="2833338" cy="1700003"/>
      </dsp:txXfrm>
    </dsp:sp>
    <dsp:sp modelId="{2DDEB063-491C-3846-8EE7-A366B34B7EDE}">
      <dsp:nvSpPr>
        <dsp:cNvPr id="0" name=""/>
        <dsp:cNvSpPr/>
      </dsp:nvSpPr>
      <dsp:spPr>
        <a:xfrm>
          <a:off x="5866843" y="1989401"/>
          <a:ext cx="2833338" cy="170000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HELLP syndrome</a:t>
          </a:r>
          <a:r>
            <a:rPr lang="en-US" sz="1800" kern="1200" dirty="0"/>
            <a:t>:</a:t>
          </a:r>
        </a:p>
        <a:p>
          <a:pPr marL="0" lvl="0" indent="0" algn="l" defTabSz="889000">
            <a:lnSpc>
              <a:spcPct val="90000"/>
            </a:lnSpc>
            <a:spcBef>
              <a:spcPct val="0"/>
            </a:spcBef>
            <a:spcAft>
              <a:spcPct val="35000"/>
            </a:spcAft>
            <a:buNone/>
          </a:pPr>
          <a:r>
            <a:rPr lang="en-US" sz="1800" kern="1200" dirty="0"/>
            <a:t> characterized by hemolysis, elevated liver enzymes and low platelets counts</a:t>
          </a:r>
        </a:p>
      </dsp:txBody>
      <dsp:txXfrm>
        <a:off x="5866843" y="1989401"/>
        <a:ext cx="2833338" cy="1700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C006B-E0E7-CB40-84EE-FE260BC4B1BE}">
      <dsp:nvSpPr>
        <dsp:cNvPr id="0" name=""/>
        <dsp:cNvSpPr/>
      </dsp:nvSpPr>
      <dsp:spPr>
        <a:xfrm>
          <a:off x="0" y="34465"/>
          <a:ext cx="5962720" cy="9429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Advanced midwife</a:t>
          </a:r>
        </a:p>
      </dsp:txBody>
      <dsp:txXfrm>
        <a:off x="46029" y="80494"/>
        <a:ext cx="5870662" cy="850852"/>
      </dsp:txXfrm>
    </dsp:sp>
    <dsp:sp modelId="{1154B4A2-7CDB-344F-A08B-263D8AF1E546}">
      <dsp:nvSpPr>
        <dsp:cNvPr id="0" name=""/>
        <dsp:cNvSpPr/>
      </dsp:nvSpPr>
      <dsp:spPr>
        <a:xfrm>
          <a:off x="0" y="1026335"/>
          <a:ext cx="5962720" cy="94291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Family physician</a:t>
          </a:r>
        </a:p>
      </dsp:txBody>
      <dsp:txXfrm>
        <a:off x="46029" y="1072364"/>
        <a:ext cx="5870662" cy="850852"/>
      </dsp:txXfrm>
    </dsp:sp>
    <dsp:sp modelId="{68F57CAE-B939-1543-9ABF-15203B9B0674}">
      <dsp:nvSpPr>
        <dsp:cNvPr id="0" name=""/>
        <dsp:cNvSpPr/>
      </dsp:nvSpPr>
      <dsp:spPr>
        <a:xfrm>
          <a:off x="0" y="2018205"/>
          <a:ext cx="5962720" cy="94291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Doctor dealing with pregnant women</a:t>
          </a:r>
        </a:p>
      </dsp:txBody>
      <dsp:txXfrm>
        <a:off x="46029" y="2064234"/>
        <a:ext cx="5870662" cy="850852"/>
      </dsp:txXfrm>
    </dsp:sp>
    <dsp:sp modelId="{2C5423E9-EE16-B74A-BDAF-932233BD8D77}">
      <dsp:nvSpPr>
        <dsp:cNvPr id="0" name=""/>
        <dsp:cNvSpPr/>
      </dsp:nvSpPr>
      <dsp:spPr>
        <a:xfrm>
          <a:off x="0" y="3010076"/>
          <a:ext cx="5962720" cy="94291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Access to Hb, platelets, urea, creatinine, ALT urine mcs and sonar</a:t>
          </a:r>
        </a:p>
      </dsp:txBody>
      <dsp:txXfrm>
        <a:off x="46029" y="3056105"/>
        <a:ext cx="5870662" cy="850852"/>
      </dsp:txXfrm>
    </dsp:sp>
    <dsp:sp modelId="{7D6619C6-B1B1-5A45-B5F0-D93649D354AB}">
      <dsp:nvSpPr>
        <dsp:cNvPr id="0" name=""/>
        <dsp:cNvSpPr/>
      </dsp:nvSpPr>
      <dsp:spPr>
        <a:xfrm>
          <a:off x="0" y="4001946"/>
          <a:ext cx="5962720" cy="94291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The apex hospital in the catchment area should be involved in developing guidelines into protocols. Ideally the District clinical specialist should be involved and facilitate these discussions</a:t>
          </a:r>
        </a:p>
      </dsp:txBody>
      <dsp:txXfrm>
        <a:off x="46029" y="4047975"/>
        <a:ext cx="5870662" cy="8508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F8ED7-3B2E-4CF6-9D5A-F74E1BE30047}">
      <dsp:nvSpPr>
        <dsp:cNvPr id="0" name=""/>
        <dsp:cNvSpPr/>
      </dsp:nvSpPr>
      <dsp:spPr>
        <a:xfrm>
          <a:off x="0" y="1529"/>
          <a:ext cx="5183188" cy="775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B477B6-BA1C-474A-A3EB-D34A15AA4E90}">
      <dsp:nvSpPr>
        <dsp:cNvPr id="0" name=""/>
        <dsp:cNvSpPr/>
      </dsp:nvSpPr>
      <dsp:spPr>
        <a:xfrm>
          <a:off x="234455" y="175917"/>
          <a:ext cx="426282" cy="4262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6210-F46B-4771-82CE-4D52D5871C3F}">
      <dsp:nvSpPr>
        <dsp:cNvPr id="0" name=""/>
        <dsp:cNvSpPr/>
      </dsp:nvSpPr>
      <dsp:spPr>
        <a:xfrm>
          <a:off x="895192" y="1529"/>
          <a:ext cx="4287995" cy="775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27" tIns="82027" rIns="82027" bIns="82027" numCol="1" spcCol="1270" anchor="ctr" anchorCtr="0">
          <a:noAutofit/>
        </a:bodyPr>
        <a:lstStyle/>
        <a:p>
          <a:pPr marL="0" lvl="0" indent="0" algn="l" defTabSz="933450">
            <a:lnSpc>
              <a:spcPct val="100000"/>
            </a:lnSpc>
            <a:spcBef>
              <a:spcPct val="0"/>
            </a:spcBef>
            <a:spcAft>
              <a:spcPct val="35000"/>
            </a:spcAft>
            <a:buNone/>
          </a:pPr>
          <a:r>
            <a:rPr lang="en-US" sz="2100" kern="1200" dirty="0"/>
            <a:t>Severe features:</a:t>
          </a:r>
        </a:p>
      </dsp:txBody>
      <dsp:txXfrm>
        <a:off x="895192" y="1529"/>
        <a:ext cx="4287995" cy="775058"/>
      </dsp:txXfrm>
    </dsp:sp>
    <dsp:sp modelId="{4980F67B-4112-40C2-AC32-E8C2577E1EBD}">
      <dsp:nvSpPr>
        <dsp:cNvPr id="0" name=""/>
        <dsp:cNvSpPr/>
      </dsp:nvSpPr>
      <dsp:spPr>
        <a:xfrm>
          <a:off x="0" y="970352"/>
          <a:ext cx="5183188" cy="775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8B21EA-17F1-4059-885A-1F1B292697CA}">
      <dsp:nvSpPr>
        <dsp:cNvPr id="0" name=""/>
        <dsp:cNvSpPr/>
      </dsp:nvSpPr>
      <dsp:spPr>
        <a:xfrm>
          <a:off x="234455" y="1144741"/>
          <a:ext cx="426282" cy="4262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F6CCA6-C342-4FDB-A4B4-663C0FEE52DC}">
      <dsp:nvSpPr>
        <dsp:cNvPr id="0" name=""/>
        <dsp:cNvSpPr/>
      </dsp:nvSpPr>
      <dsp:spPr>
        <a:xfrm>
          <a:off x="895192" y="970352"/>
          <a:ext cx="4287995" cy="775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27" tIns="82027" rIns="82027" bIns="82027" numCol="1" spcCol="1270" anchor="ctr" anchorCtr="0">
          <a:noAutofit/>
        </a:bodyPr>
        <a:lstStyle/>
        <a:p>
          <a:pPr marL="0" lvl="0" indent="0" algn="l" defTabSz="933450">
            <a:lnSpc>
              <a:spcPct val="100000"/>
            </a:lnSpc>
            <a:spcBef>
              <a:spcPct val="0"/>
            </a:spcBef>
            <a:spcAft>
              <a:spcPct val="35000"/>
            </a:spcAft>
            <a:buNone/>
          </a:pPr>
          <a:r>
            <a:rPr lang="en-US" sz="2100" kern="1200"/>
            <a:t>Headache</a:t>
          </a:r>
        </a:p>
      </dsp:txBody>
      <dsp:txXfrm>
        <a:off x="895192" y="970352"/>
        <a:ext cx="4287995" cy="775058"/>
      </dsp:txXfrm>
    </dsp:sp>
    <dsp:sp modelId="{5DBBF65D-4FCB-4688-A039-32AF8019DD25}">
      <dsp:nvSpPr>
        <dsp:cNvPr id="0" name=""/>
        <dsp:cNvSpPr/>
      </dsp:nvSpPr>
      <dsp:spPr>
        <a:xfrm>
          <a:off x="0" y="1939176"/>
          <a:ext cx="5183188" cy="775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483BA8-1A2B-46AC-99CF-49A9332F5321}">
      <dsp:nvSpPr>
        <dsp:cNvPr id="0" name=""/>
        <dsp:cNvSpPr/>
      </dsp:nvSpPr>
      <dsp:spPr>
        <a:xfrm>
          <a:off x="234455" y="2113564"/>
          <a:ext cx="426282" cy="4262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36A5FA-4B26-4908-A670-1CF0410938F5}">
      <dsp:nvSpPr>
        <dsp:cNvPr id="0" name=""/>
        <dsp:cNvSpPr/>
      </dsp:nvSpPr>
      <dsp:spPr>
        <a:xfrm>
          <a:off x="895192" y="1939176"/>
          <a:ext cx="4287995" cy="775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27" tIns="82027" rIns="82027" bIns="82027" numCol="1" spcCol="1270" anchor="ctr" anchorCtr="0">
          <a:noAutofit/>
        </a:bodyPr>
        <a:lstStyle/>
        <a:p>
          <a:pPr marL="0" lvl="0" indent="0" algn="l" defTabSz="933450">
            <a:lnSpc>
              <a:spcPct val="100000"/>
            </a:lnSpc>
            <a:spcBef>
              <a:spcPct val="0"/>
            </a:spcBef>
            <a:spcAft>
              <a:spcPct val="35000"/>
            </a:spcAft>
            <a:buNone/>
          </a:pPr>
          <a:r>
            <a:rPr lang="en-US" sz="2100" kern="1200"/>
            <a:t>Chest pain/epigastric pain/discomfort</a:t>
          </a:r>
        </a:p>
      </dsp:txBody>
      <dsp:txXfrm>
        <a:off x="895192" y="1939176"/>
        <a:ext cx="4287995" cy="775058"/>
      </dsp:txXfrm>
    </dsp:sp>
    <dsp:sp modelId="{19B648EE-2240-4D41-B87C-C36278BDB3E6}">
      <dsp:nvSpPr>
        <dsp:cNvPr id="0" name=""/>
        <dsp:cNvSpPr/>
      </dsp:nvSpPr>
      <dsp:spPr>
        <a:xfrm>
          <a:off x="0" y="2907999"/>
          <a:ext cx="5183188" cy="775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9BA91A-DB37-482B-A98E-8E1DE34554E8}">
      <dsp:nvSpPr>
        <dsp:cNvPr id="0" name=""/>
        <dsp:cNvSpPr/>
      </dsp:nvSpPr>
      <dsp:spPr>
        <a:xfrm>
          <a:off x="234455" y="3082388"/>
          <a:ext cx="426282" cy="4262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6ACEF1-BFD4-4273-86A4-C3099176480F}">
      <dsp:nvSpPr>
        <dsp:cNvPr id="0" name=""/>
        <dsp:cNvSpPr/>
      </dsp:nvSpPr>
      <dsp:spPr>
        <a:xfrm>
          <a:off x="895192" y="2907999"/>
          <a:ext cx="4287995" cy="775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027" tIns="82027" rIns="82027" bIns="82027" numCol="1" spcCol="1270" anchor="ctr" anchorCtr="0">
          <a:noAutofit/>
        </a:bodyPr>
        <a:lstStyle/>
        <a:p>
          <a:pPr marL="0" lvl="0" indent="0" algn="l" defTabSz="933450">
            <a:lnSpc>
              <a:spcPct val="100000"/>
            </a:lnSpc>
            <a:spcBef>
              <a:spcPct val="0"/>
            </a:spcBef>
            <a:spcAft>
              <a:spcPct val="35000"/>
            </a:spcAft>
            <a:buNone/>
          </a:pPr>
          <a:r>
            <a:rPr lang="en-US" sz="2100" kern="1200"/>
            <a:t>Visual disturbance/scotomas</a:t>
          </a:r>
        </a:p>
      </dsp:txBody>
      <dsp:txXfrm>
        <a:off x="895192" y="2907999"/>
        <a:ext cx="4287995" cy="7750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5A6FD-5FD9-4D4F-B06D-90C25616B8E1}">
      <dsp:nvSpPr>
        <dsp:cNvPr id="0" name=""/>
        <dsp:cNvSpPr/>
      </dsp:nvSpPr>
      <dsp:spPr>
        <a:xfrm>
          <a:off x="0" y="34992"/>
          <a:ext cx="6575974" cy="19913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A 30-year-old P0G1 comes for a first visit visit to primary care. She is HIV negative; BP is 135/86, her SFH is 29cm which is consistent with her dates. HR 88, RR 14 </a:t>
          </a:r>
          <a:r>
            <a:rPr lang="en-US" sz="2300" kern="1200" dirty="0" err="1"/>
            <a:t>br</a:t>
          </a:r>
          <a:r>
            <a:rPr lang="en-US" sz="2300" kern="1200" dirty="0"/>
            <a:t>/min,  she has no symptoms,  dipstick is normal.</a:t>
          </a:r>
        </a:p>
      </dsp:txBody>
      <dsp:txXfrm>
        <a:off x="97209" y="132201"/>
        <a:ext cx="6381556" cy="1796922"/>
      </dsp:txXfrm>
    </dsp:sp>
    <dsp:sp modelId="{CB87FB4D-CD4B-A84B-B5E1-DA9234FE5C3E}">
      <dsp:nvSpPr>
        <dsp:cNvPr id="0" name=""/>
        <dsp:cNvSpPr/>
      </dsp:nvSpPr>
      <dsp:spPr>
        <a:xfrm>
          <a:off x="0" y="2092572"/>
          <a:ext cx="6575974" cy="95016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Q. What will you do next?</a:t>
          </a:r>
        </a:p>
      </dsp:txBody>
      <dsp:txXfrm>
        <a:off x="46383" y="2138955"/>
        <a:ext cx="6483208" cy="857401"/>
      </dsp:txXfrm>
    </dsp:sp>
    <dsp:sp modelId="{A5DEE043-BB77-1849-B990-E82A4ABAEC70}">
      <dsp:nvSpPr>
        <dsp:cNvPr id="0" name=""/>
        <dsp:cNvSpPr/>
      </dsp:nvSpPr>
      <dsp:spPr>
        <a:xfrm>
          <a:off x="0" y="3042740"/>
          <a:ext cx="6575974" cy="2426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787"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Refer to next level of expertise</a:t>
          </a:r>
        </a:p>
        <a:p>
          <a:pPr marL="228600" lvl="1" indent="-228600" algn="l" defTabSz="1066800">
            <a:lnSpc>
              <a:spcPct val="90000"/>
            </a:lnSpc>
            <a:spcBef>
              <a:spcPct val="0"/>
            </a:spcBef>
            <a:spcAft>
              <a:spcPct val="20000"/>
            </a:spcAft>
            <a:buChar char="•"/>
          </a:pPr>
          <a:r>
            <a:rPr lang="en-US" sz="2400" kern="1200" dirty="0"/>
            <a:t>Repeat blood pressure in 2-hours</a:t>
          </a:r>
        </a:p>
        <a:p>
          <a:pPr marL="228600" lvl="1" indent="-228600" algn="l" defTabSz="1066800">
            <a:lnSpc>
              <a:spcPct val="90000"/>
            </a:lnSpc>
            <a:spcBef>
              <a:spcPct val="0"/>
            </a:spcBef>
            <a:spcAft>
              <a:spcPct val="20000"/>
            </a:spcAft>
            <a:buChar char="•"/>
          </a:pPr>
          <a:r>
            <a:rPr lang="en-US" sz="2400" kern="1200" dirty="0"/>
            <a:t>Start her on aspirin</a:t>
          </a:r>
        </a:p>
        <a:p>
          <a:pPr marL="228600" lvl="1" indent="-228600" algn="l" defTabSz="1066800">
            <a:lnSpc>
              <a:spcPct val="90000"/>
            </a:lnSpc>
            <a:spcBef>
              <a:spcPct val="0"/>
            </a:spcBef>
            <a:spcAft>
              <a:spcPct val="20000"/>
            </a:spcAft>
            <a:buChar char="•"/>
          </a:pPr>
          <a:r>
            <a:rPr lang="en-US" sz="2400" kern="1200" dirty="0"/>
            <a:t>Start her on alpha methyldopa</a:t>
          </a:r>
        </a:p>
      </dsp:txBody>
      <dsp:txXfrm>
        <a:off x="0" y="3042740"/>
        <a:ext cx="6575974" cy="24269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B5F164-0EF1-BF46-B231-768BB7981F57}">
      <dsp:nvSpPr>
        <dsp:cNvPr id="0" name=""/>
        <dsp:cNvSpPr/>
      </dsp:nvSpPr>
      <dsp:spPr>
        <a:xfrm>
          <a:off x="0" y="0"/>
          <a:ext cx="62636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FE747F-08FA-2F46-829F-FD53D2D0D7B1}">
      <dsp:nvSpPr>
        <dsp:cNvPr id="0" name=""/>
        <dsp:cNvSpPr/>
      </dsp:nvSpPr>
      <dsp:spPr>
        <a:xfrm>
          <a:off x="0" y="0"/>
          <a:ext cx="6263640" cy="275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790" tIns="224790" rIns="224790" bIns="224790" numCol="1" spcCol="1270" anchor="t" anchorCtr="0">
          <a:noAutofit/>
        </a:bodyPr>
        <a:lstStyle/>
        <a:p>
          <a:pPr marL="0" lvl="0" indent="0" algn="l" defTabSz="2622550">
            <a:lnSpc>
              <a:spcPct val="90000"/>
            </a:lnSpc>
            <a:spcBef>
              <a:spcPct val="0"/>
            </a:spcBef>
            <a:spcAft>
              <a:spcPct val="35000"/>
            </a:spcAft>
            <a:buNone/>
          </a:pPr>
          <a:r>
            <a:rPr lang="en-US" sz="5900" kern="1200" dirty="0"/>
            <a:t>Repeat blood pressure is 136/86.</a:t>
          </a:r>
        </a:p>
      </dsp:txBody>
      <dsp:txXfrm>
        <a:off x="0" y="0"/>
        <a:ext cx="6263640" cy="2752343"/>
      </dsp:txXfrm>
    </dsp:sp>
    <dsp:sp modelId="{25B14FB5-70F4-6142-8943-C11F5EC1AD6A}">
      <dsp:nvSpPr>
        <dsp:cNvPr id="0" name=""/>
        <dsp:cNvSpPr/>
      </dsp:nvSpPr>
      <dsp:spPr>
        <a:xfrm>
          <a:off x="0" y="2752343"/>
          <a:ext cx="62636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648438-F464-2D45-A59D-8230165664B0}">
      <dsp:nvSpPr>
        <dsp:cNvPr id="0" name=""/>
        <dsp:cNvSpPr/>
      </dsp:nvSpPr>
      <dsp:spPr>
        <a:xfrm>
          <a:off x="0" y="2752343"/>
          <a:ext cx="6263640" cy="275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790" tIns="224790" rIns="224790" bIns="224790" numCol="1" spcCol="1270" anchor="t" anchorCtr="0">
          <a:noAutofit/>
        </a:bodyPr>
        <a:lstStyle/>
        <a:p>
          <a:pPr marL="0" lvl="0" indent="0" algn="l" defTabSz="2622550">
            <a:lnSpc>
              <a:spcPct val="90000"/>
            </a:lnSpc>
            <a:spcBef>
              <a:spcPct val="0"/>
            </a:spcBef>
            <a:spcAft>
              <a:spcPct val="35000"/>
            </a:spcAft>
            <a:buNone/>
          </a:pPr>
          <a:r>
            <a:rPr lang="en-US" sz="5900" kern="1200"/>
            <a:t>What is the next appropriate step?</a:t>
          </a:r>
        </a:p>
      </dsp:txBody>
      <dsp:txXfrm>
        <a:off x="0" y="2752343"/>
        <a:ext cx="6263640" cy="27523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B8E3B-AF35-0945-9794-5CFE5E33C744}">
      <dsp:nvSpPr>
        <dsp:cNvPr id="0" name=""/>
        <dsp:cNvSpPr/>
      </dsp:nvSpPr>
      <dsp:spPr>
        <a:xfrm>
          <a:off x="1142" y="326335"/>
          <a:ext cx="3741529" cy="374152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a:t>Correct answer</a:t>
          </a:r>
        </a:p>
      </dsp:txBody>
      <dsp:txXfrm>
        <a:off x="549076" y="874269"/>
        <a:ext cx="2645661" cy="2645661"/>
      </dsp:txXfrm>
    </dsp:sp>
    <dsp:sp modelId="{5DB9BB74-F237-7647-B08F-0FE29627124B}">
      <dsp:nvSpPr>
        <dsp:cNvPr id="0" name=""/>
        <dsp:cNvSpPr/>
      </dsp:nvSpPr>
      <dsp:spPr>
        <a:xfrm rot="5400000">
          <a:off x="4051347" y="1701347"/>
          <a:ext cx="1309535" cy="991505"/>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8CE988-82FE-8D42-951A-E89C022B6FB8}">
      <dsp:nvSpPr>
        <dsp:cNvPr id="0" name=""/>
        <dsp:cNvSpPr/>
      </dsp:nvSpPr>
      <dsp:spPr>
        <a:xfrm>
          <a:off x="5613435" y="326335"/>
          <a:ext cx="3741529" cy="374152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a:t>Start on alpha methyl dopa and refer within 3 days to NLE </a:t>
          </a:r>
        </a:p>
      </dsp:txBody>
      <dsp:txXfrm>
        <a:off x="6161369" y="874269"/>
        <a:ext cx="2645661" cy="264566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76253-DF9F-734A-9BC0-4EDCA98F4C31}">
      <dsp:nvSpPr>
        <dsp:cNvPr id="0" name=""/>
        <dsp:cNvSpPr/>
      </dsp:nvSpPr>
      <dsp:spPr>
        <a:xfrm rot="5400000">
          <a:off x="-268051" y="269442"/>
          <a:ext cx="1787012" cy="1250908"/>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Shake and shout</a:t>
          </a:r>
        </a:p>
      </dsp:txBody>
      <dsp:txXfrm rot="-5400000">
        <a:off x="1" y="626844"/>
        <a:ext cx="1250908" cy="536104"/>
      </dsp:txXfrm>
    </dsp:sp>
    <dsp:sp modelId="{4FD1CC02-1068-6946-BCD7-069E6F265A54}">
      <dsp:nvSpPr>
        <dsp:cNvPr id="0" name=""/>
        <dsp:cNvSpPr/>
      </dsp:nvSpPr>
      <dsp:spPr>
        <a:xfrm rot="5400000">
          <a:off x="3026035" y="-1773735"/>
          <a:ext cx="1161558" cy="4711811"/>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05AA1A-D6A2-A84C-8D28-50A2ADE480D0}">
      <dsp:nvSpPr>
        <dsp:cNvPr id="0" name=""/>
        <dsp:cNvSpPr/>
      </dsp:nvSpPr>
      <dsp:spPr>
        <a:xfrm rot="5400000">
          <a:off x="-268051" y="1864206"/>
          <a:ext cx="1787012" cy="1250908"/>
        </a:xfrm>
        <a:prstGeom prst="chevron">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Call a cab</a:t>
          </a:r>
        </a:p>
      </dsp:txBody>
      <dsp:txXfrm rot="-5400000">
        <a:off x="1" y="2221608"/>
        <a:ext cx="1250908" cy="536104"/>
      </dsp:txXfrm>
    </dsp:sp>
    <dsp:sp modelId="{25F7AAD3-788D-A14B-87D0-D0F70348526E}">
      <dsp:nvSpPr>
        <dsp:cNvPr id="0" name=""/>
        <dsp:cNvSpPr/>
      </dsp:nvSpPr>
      <dsp:spPr>
        <a:xfrm rot="5400000">
          <a:off x="3026035" y="-178971"/>
          <a:ext cx="1161558" cy="4711811"/>
        </a:xfrm>
        <a:prstGeom prst="round2SameRect">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388E77-FFF2-1548-99F6-12CC6288EC91}">
      <dsp:nvSpPr>
        <dsp:cNvPr id="0" name=""/>
        <dsp:cNvSpPr/>
      </dsp:nvSpPr>
      <dsp:spPr>
        <a:xfrm rot="5400000">
          <a:off x="-268051" y="3458970"/>
          <a:ext cx="1787012" cy="1250908"/>
        </a:xfrm>
        <a:prstGeom prst="chevron">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Big 5, forgotten 4, core 1</a:t>
          </a:r>
        </a:p>
      </dsp:txBody>
      <dsp:txXfrm rot="-5400000">
        <a:off x="1" y="3816372"/>
        <a:ext cx="1250908" cy="536104"/>
      </dsp:txXfrm>
    </dsp:sp>
    <dsp:sp modelId="{3434385B-780E-D74E-BC15-382E90DB12A7}">
      <dsp:nvSpPr>
        <dsp:cNvPr id="0" name=""/>
        <dsp:cNvSpPr/>
      </dsp:nvSpPr>
      <dsp:spPr>
        <a:xfrm rot="5400000">
          <a:off x="3026035" y="1415792"/>
          <a:ext cx="1161558" cy="4711811"/>
        </a:xfrm>
        <a:prstGeom prst="round2Same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012304-D731-9542-8C09-9BE9A19938EC}">
      <dsp:nvSpPr>
        <dsp:cNvPr id="0" name=""/>
        <dsp:cNvSpPr/>
      </dsp:nvSpPr>
      <dsp:spPr>
        <a:xfrm>
          <a:off x="5716584" y="793591"/>
          <a:ext cx="2102622" cy="210259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F90F62-7A80-C24F-AF2E-C6076898C2F5}">
      <dsp:nvSpPr>
        <dsp:cNvPr id="0" name=""/>
        <dsp:cNvSpPr/>
      </dsp:nvSpPr>
      <dsp:spPr>
        <a:xfrm>
          <a:off x="5786640" y="863689"/>
          <a:ext cx="1962042" cy="196239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a:t>IVI and IM MgSO4</a:t>
          </a:r>
        </a:p>
      </dsp:txBody>
      <dsp:txXfrm>
        <a:off x="6067332" y="1144084"/>
        <a:ext cx="1401592" cy="1401604"/>
      </dsp:txXfrm>
    </dsp:sp>
    <dsp:sp modelId="{C3291C47-3EB8-9C47-88F7-F2C4CE0A97BC}">
      <dsp:nvSpPr>
        <dsp:cNvPr id="0" name=""/>
        <dsp:cNvSpPr/>
      </dsp:nvSpPr>
      <dsp:spPr>
        <a:xfrm rot="2700000">
          <a:off x="3544104" y="793356"/>
          <a:ext cx="2102691" cy="2102691"/>
        </a:xfrm>
        <a:prstGeom prst="teardrop">
          <a:avLst>
            <a:gd name="adj" fmla="val 1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39E3EE-E6E7-6046-B577-2EE83EEC0BDE}">
      <dsp:nvSpPr>
        <dsp:cNvPr id="0" name=""/>
        <dsp:cNvSpPr/>
      </dsp:nvSpPr>
      <dsp:spPr>
        <a:xfrm>
          <a:off x="3614429" y="863689"/>
          <a:ext cx="1962042" cy="196239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a:t>Correct answer</a:t>
          </a:r>
        </a:p>
      </dsp:txBody>
      <dsp:txXfrm>
        <a:off x="3894654" y="1144084"/>
        <a:ext cx="1401592" cy="140160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3C81A-173A-4F4B-9EB3-25D336D5CA60}">
      <dsp:nvSpPr>
        <dsp:cNvPr id="0" name=""/>
        <dsp:cNvSpPr/>
      </dsp:nvSpPr>
      <dsp:spPr>
        <a:xfrm>
          <a:off x="0" y="376850"/>
          <a:ext cx="9356107" cy="17842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A 21-year-old G1P0 arrived at your district hospital after being discussed with you. She had been followed up at the clinic, initially with borderline hypertension, and then she developed HPT at 33 weeks gestation and was started on alpha methyldopa  500mg </a:t>
          </a:r>
          <a:r>
            <a:rPr lang="en-US" sz="2500" kern="1200" dirty="0" err="1"/>
            <a:t>tds</a:t>
          </a:r>
          <a:r>
            <a:rPr lang="en-US" sz="2500" kern="1200" dirty="0"/>
            <a:t>.</a:t>
          </a:r>
        </a:p>
      </dsp:txBody>
      <dsp:txXfrm>
        <a:off x="87100" y="463950"/>
        <a:ext cx="9181907" cy="1610050"/>
      </dsp:txXfrm>
    </dsp:sp>
    <dsp:sp modelId="{78F71B7D-87DD-DC47-A731-301163297D9D}">
      <dsp:nvSpPr>
        <dsp:cNvPr id="0" name=""/>
        <dsp:cNvSpPr/>
      </dsp:nvSpPr>
      <dsp:spPr>
        <a:xfrm>
          <a:off x="0" y="2233100"/>
          <a:ext cx="9356107" cy="178425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Her blood pressure was well controlled on alpha-methyldopa till her visit today when it was raised to 150/105mmHg and she developed proteinuria (1+). At 34 weeks, Hb was 13g/dl. </a:t>
          </a:r>
          <a:r>
            <a:rPr lang="en-US" sz="2500" kern="1200" dirty="0" err="1"/>
            <a:t>Plts</a:t>
          </a:r>
          <a:r>
            <a:rPr lang="en-US" sz="2500" kern="1200" dirty="0"/>
            <a:t> 225, </a:t>
          </a:r>
          <a:r>
            <a:rPr lang="en-US" sz="2500" kern="1200" dirty="0" err="1"/>
            <a:t>creat</a:t>
          </a:r>
          <a:r>
            <a:rPr lang="en-US" sz="2500" kern="1200" dirty="0"/>
            <a:t> 65, ALT  is normal. Sonar shows normally grown fetus at 36weeks, EFW 2.8kg.  </a:t>
          </a:r>
        </a:p>
      </dsp:txBody>
      <dsp:txXfrm>
        <a:off x="87100" y="2320200"/>
        <a:ext cx="9181907" cy="16100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CF366-3652-3A47-9A8B-5D80A087E310}">
      <dsp:nvSpPr>
        <dsp:cNvPr id="0" name=""/>
        <dsp:cNvSpPr/>
      </dsp:nvSpPr>
      <dsp:spPr>
        <a:xfrm>
          <a:off x="0" y="203994"/>
          <a:ext cx="105156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What is the most appropriate next step?</a:t>
          </a:r>
        </a:p>
      </dsp:txBody>
      <dsp:txXfrm>
        <a:off x="35125" y="239119"/>
        <a:ext cx="10445350" cy="649299"/>
      </dsp:txXfrm>
    </dsp:sp>
    <dsp:sp modelId="{9A058091-4F56-DF46-ACF3-EBC6D8A925F5}">
      <dsp:nvSpPr>
        <dsp:cNvPr id="0" name=""/>
        <dsp:cNvSpPr/>
      </dsp:nvSpPr>
      <dsp:spPr>
        <a:xfrm>
          <a:off x="0" y="1009944"/>
          <a:ext cx="105156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A. Induce labour</a:t>
          </a:r>
        </a:p>
      </dsp:txBody>
      <dsp:txXfrm>
        <a:off x="35125" y="1045069"/>
        <a:ext cx="10445350" cy="649299"/>
      </dsp:txXfrm>
    </dsp:sp>
    <dsp:sp modelId="{0E388141-600C-C849-81B5-0AFB06BD9236}">
      <dsp:nvSpPr>
        <dsp:cNvPr id="0" name=""/>
        <dsp:cNvSpPr/>
      </dsp:nvSpPr>
      <dsp:spPr>
        <a:xfrm>
          <a:off x="0" y="1815894"/>
          <a:ext cx="105156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B. Refer to a regional hospital</a:t>
          </a:r>
        </a:p>
      </dsp:txBody>
      <dsp:txXfrm>
        <a:off x="35125" y="1851019"/>
        <a:ext cx="10445350" cy="649299"/>
      </dsp:txXfrm>
    </dsp:sp>
    <dsp:sp modelId="{CA898BBF-1850-CF40-A9E1-CF191B07EDF0}">
      <dsp:nvSpPr>
        <dsp:cNvPr id="0" name=""/>
        <dsp:cNvSpPr/>
      </dsp:nvSpPr>
      <dsp:spPr>
        <a:xfrm>
          <a:off x="0" y="2621844"/>
          <a:ext cx="105156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C.Repeat a full history, clinical examination, blood tests and sonar</a:t>
          </a:r>
        </a:p>
      </dsp:txBody>
      <dsp:txXfrm>
        <a:off x="35125" y="2656969"/>
        <a:ext cx="10445350" cy="649299"/>
      </dsp:txXfrm>
    </dsp:sp>
    <dsp:sp modelId="{DB0601AB-B239-8345-9B6F-CFBD164931AB}">
      <dsp:nvSpPr>
        <dsp:cNvPr id="0" name=""/>
        <dsp:cNvSpPr/>
      </dsp:nvSpPr>
      <dsp:spPr>
        <a:xfrm>
          <a:off x="0" y="3427794"/>
          <a:ext cx="105156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D. Give corticosteroids</a:t>
          </a:r>
        </a:p>
      </dsp:txBody>
      <dsp:txXfrm>
        <a:off x="35125" y="3462919"/>
        <a:ext cx="10445350" cy="6492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A9AFC6-7004-7344-8ABB-9C5CCF36F9AD}">
      <dsp:nvSpPr>
        <dsp:cNvPr id="0" name=""/>
        <dsp:cNvSpPr/>
      </dsp:nvSpPr>
      <dsp:spPr>
        <a:xfrm>
          <a:off x="1283" y="507350"/>
          <a:ext cx="4505585" cy="2861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2C7DC6-26D7-1C4E-9C17-6AA9B21601CE}">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a:t>Correct answer</a:t>
          </a:r>
        </a:p>
      </dsp:txBody>
      <dsp:txXfrm>
        <a:off x="585701" y="1066737"/>
        <a:ext cx="4337991" cy="2693452"/>
      </dsp:txXfrm>
    </dsp:sp>
    <dsp:sp modelId="{9F32E32F-7D82-1942-BCFF-927F9548874F}">
      <dsp:nvSpPr>
        <dsp:cNvPr id="0" name=""/>
        <dsp:cNvSpPr/>
      </dsp:nvSpPr>
      <dsp:spPr>
        <a:xfrm>
          <a:off x="5508110" y="507350"/>
          <a:ext cx="4505585" cy="2861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FE5F93-609C-6A47-9889-C9EC85CDBAAE}">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a:t>Pre-eclampsia with HELLP syndrome</a:t>
          </a:r>
        </a:p>
      </dsp:txBody>
      <dsp:txXfrm>
        <a:off x="6092527" y="1066737"/>
        <a:ext cx="4337991" cy="269345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109898-3C4B-9745-B8B6-0753AD4352BA}">
      <dsp:nvSpPr>
        <dsp:cNvPr id="0" name=""/>
        <dsp:cNvSpPr/>
      </dsp:nvSpPr>
      <dsp:spPr>
        <a:xfrm>
          <a:off x="1283" y="314546"/>
          <a:ext cx="4505585" cy="2861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44ECBB-6C36-384A-868C-71BF1483EDB6}">
      <dsp:nvSpPr>
        <dsp:cNvPr id="0" name=""/>
        <dsp:cNvSpPr/>
      </dsp:nvSpPr>
      <dsp:spPr>
        <a:xfrm>
          <a:off x="501904" y="790136"/>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Correct answer</a:t>
          </a:r>
        </a:p>
      </dsp:txBody>
      <dsp:txXfrm>
        <a:off x="585701" y="873933"/>
        <a:ext cx="4337991" cy="2693452"/>
      </dsp:txXfrm>
    </dsp:sp>
    <dsp:sp modelId="{7AC77969-16C2-E94C-A441-0FA208E60654}">
      <dsp:nvSpPr>
        <dsp:cNvPr id="0" name=""/>
        <dsp:cNvSpPr/>
      </dsp:nvSpPr>
      <dsp:spPr>
        <a:xfrm>
          <a:off x="5508110" y="314546"/>
          <a:ext cx="4505585" cy="2861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7CB692-3961-6747-9A77-80B6049E3DE8}">
      <dsp:nvSpPr>
        <dsp:cNvPr id="0" name=""/>
        <dsp:cNvSpPr/>
      </dsp:nvSpPr>
      <dsp:spPr>
        <a:xfrm>
          <a:off x="6008730" y="790136"/>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Refer to a regional or tertiary hospital, whichever is closest</a:t>
          </a:r>
        </a:p>
      </dsp:txBody>
      <dsp:txXfrm>
        <a:off x="6092527" y="873933"/>
        <a:ext cx="4337991" cy="269345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AB0756-8A89-154C-88F6-8ADD1166934F}">
      <dsp:nvSpPr>
        <dsp:cNvPr id="0" name=""/>
        <dsp:cNvSpPr/>
      </dsp:nvSpPr>
      <dsp:spPr>
        <a:xfrm>
          <a:off x="0" y="230422"/>
          <a:ext cx="5453063" cy="246635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l" defTabSz="2755900">
            <a:lnSpc>
              <a:spcPct val="90000"/>
            </a:lnSpc>
            <a:spcBef>
              <a:spcPct val="0"/>
            </a:spcBef>
            <a:spcAft>
              <a:spcPct val="35000"/>
            </a:spcAft>
            <a:buNone/>
          </a:pPr>
          <a:r>
            <a:rPr lang="en-US" sz="6200" kern="1200"/>
            <a:t>Correct answer </a:t>
          </a:r>
        </a:p>
      </dsp:txBody>
      <dsp:txXfrm>
        <a:off x="120398" y="350820"/>
        <a:ext cx="5212267" cy="2225563"/>
      </dsp:txXfrm>
    </dsp:sp>
    <dsp:sp modelId="{6200D32A-72B3-C946-9166-9F472909F02F}">
      <dsp:nvSpPr>
        <dsp:cNvPr id="0" name=""/>
        <dsp:cNvSpPr/>
      </dsp:nvSpPr>
      <dsp:spPr>
        <a:xfrm>
          <a:off x="0" y="2875342"/>
          <a:ext cx="5453063" cy="246635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l" defTabSz="2755900">
            <a:lnSpc>
              <a:spcPct val="90000"/>
            </a:lnSpc>
            <a:spcBef>
              <a:spcPct val="0"/>
            </a:spcBef>
            <a:spcAft>
              <a:spcPct val="35000"/>
            </a:spcAft>
            <a:buNone/>
          </a:pPr>
          <a:r>
            <a:rPr lang="en-US" sz="6200" kern="1200"/>
            <a:t>IVI furosemide urgently</a:t>
          </a:r>
        </a:p>
      </dsp:txBody>
      <dsp:txXfrm>
        <a:off x="120398" y="2995740"/>
        <a:ext cx="5212267" cy="222556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D5917B-6A6C-7142-88F7-9F5D7AA5B8C4}">
      <dsp:nvSpPr>
        <dsp:cNvPr id="0" name=""/>
        <dsp:cNvSpPr/>
      </dsp:nvSpPr>
      <dsp:spPr>
        <a:xfrm>
          <a:off x="3342" y="319724"/>
          <a:ext cx="2651349" cy="371188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710" tIns="330200" rIns="206710" bIns="330200" numCol="1" spcCol="1270" anchor="t" anchorCtr="0">
          <a:noAutofit/>
        </a:bodyPr>
        <a:lstStyle/>
        <a:p>
          <a:pPr marL="0" lvl="0" indent="0" algn="l" defTabSz="1155700">
            <a:lnSpc>
              <a:spcPct val="90000"/>
            </a:lnSpc>
            <a:spcBef>
              <a:spcPct val="0"/>
            </a:spcBef>
            <a:spcAft>
              <a:spcPct val="35000"/>
            </a:spcAft>
            <a:buNone/>
          </a:pPr>
          <a:r>
            <a:rPr lang="en-US" sz="2600" kern="1200" dirty="0"/>
            <a:t>Arrange urgent cesarean section at the district hospital</a:t>
          </a:r>
        </a:p>
      </dsp:txBody>
      <dsp:txXfrm>
        <a:off x="3342" y="1730242"/>
        <a:ext cx="2651349" cy="2227133"/>
      </dsp:txXfrm>
    </dsp:sp>
    <dsp:sp modelId="{1258462C-3FA4-EB4F-979B-49F94829EC3E}">
      <dsp:nvSpPr>
        <dsp:cNvPr id="0" name=""/>
        <dsp:cNvSpPr/>
      </dsp:nvSpPr>
      <dsp:spPr>
        <a:xfrm>
          <a:off x="772233" y="690913"/>
          <a:ext cx="1113566" cy="111356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18" tIns="12700" rIns="86818" bIns="12700" numCol="1" spcCol="1270" anchor="ctr" anchorCtr="0">
          <a:noAutofit/>
        </a:bodyPr>
        <a:lstStyle/>
        <a:p>
          <a:pPr marL="0" lvl="0" indent="0" algn="ctr" defTabSz="2133600">
            <a:lnSpc>
              <a:spcPct val="90000"/>
            </a:lnSpc>
            <a:spcBef>
              <a:spcPct val="0"/>
            </a:spcBef>
            <a:spcAft>
              <a:spcPct val="35000"/>
            </a:spcAft>
            <a:buNone/>
          </a:pPr>
          <a:r>
            <a:rPr lang="en-US" sz="4800" kern="1200" dirty="0"/>
            <a:t>1</a:t>
          </a:r>
        </a:p>
      </dsp:txBody>
      <dsp:txXfrm>
        <a:off x="935311" y="853991"/>
        <a:ext cx="787410" cy="787410"/>
      </dsp:txXfrm>
    </dsp:sp>
    <dsp:sp modelId="{019B7D79-7AD2-9744-BD97-76F945D34BF3}">
      <dsp:nvSpPr>
        <dsp:cNvPr id="0" name=""/>
        <dsp:cNvSpPr/>
      </dsp:nvSpPr>
      <dsp:spPr>
        <a:xfrm>
          <a:off x="3342" y="4031541"/>
          <a:ext cx="2651349" cy="72"/>
        </a:xfrm>
        <a:prstGeom prst="rect">
          <a:avLst/>
        </a:prstGeom>
        <a:solidFill>
          <a:schemeClr val="accent2">
            <a:hueOff val="-207909"/>
            <a:satOff val="-11990"/>
            <a:lumOff val="1233"/>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3DFB8F-C936-FD44-A15D-6EE0DBA94806}">
      <dsp:nvSpPr>
        <dsp:cNvPr id="0" name=""/>
        <dsp:cNvSpPr/>
      </dsp:nvSpPr>
      <dsp:spPr>
        <a:xfrm>
          <a:off x="2919826" y="319724"/>
          <a:ext cx="2651349" cy="3711889"/>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710" tIns="330200" rIns="206710" bIns="330200" numCol="1" spcCol="1270" anchor="t" anchorCtr="0">
          <a:noAutofit/>
        </a:bodyPr>
        <a:lstStyle/>
        <a:p>
          <a:pPr marL="0" lvl="0" indent="0" algn="l" defTabSz="1155700">
            <a:lnSpc>
              <a:spcPct val="90000"/>
            </a:lnSpc>
            <a:spcBef>
              <a:spcPct val="0"/>
            </a:spcBef>
            <a:spcAft>
              <a:spcPct val="35000"/>
            </a:spcAft>
            <a:buNone/>
          </a:pPr>
          <a:r>
            <a:rPr lang="en-US" sz="2600" kern="1200"/>
            <a:t>Admit and manage the hypertension</a:t>
          </a:r>
        </a:p>
      </dsp:txBody>
      <dsp:txXfrm>
        <a:off x="2919826" y="1730242"/>
        <a:ext cx="2651349" cy="2227133"/>
      </dsp:txXfrm>
    </dsp:sp>
    <dsp:sp modelId="{5AF185F5-3DDE-2B4F-AFD2-6BB61722D27F}">
      <dsp:nvSpPr>
        <dsp:cNvPr id="0" name=""/>
        <dsp:cNvSpPr/>
      </dsp:nvSpPr>
      <dsp:spPr>
        <a:xfrm>
          <a:off x="3688717" y="690913"/>
          <a:ext cx="1113566" cy="1113566"/>
        </a:xfrm>
        <a:prstGeom prst="ellipse">
          <a:avLst/>
        </a:prstGeom>
        <a:solidFill>
          <a:schemeClr val="accent2">
            <a:hueOff val="-415818"/>
            <a:satOff val="-23979"/>
            <a:lumOff val="2465"/>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18" tIns="12700" rIns="86818"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851795" y="853991"/>
        <a:ext cx="787410" cy="787410"/>
      </dsp:txXfrm>
    </dsp:sp>
    <dsp:sp modelId="{705A9AB6-F045-DC49-9EE5-CD01256B1D26}">
      <dsp:nvSpPr>
        <dsp:cNvPr id="0" name=""/>
        <dsp:cNvSpPr/>
      </dsp:nvSpPr>
      <dsp:spPr>
        <a:xfrm>
          <a:off x="2919826" y="4031541"/>
          <a:ext cx="2651349" cy="72"/>
        </a:xfrm>
        <a:prstGeom prst="rect">
          <a:avLst/>
        </a:prstGeom>
        <a:solidFill>
          <a:schemeClr val="accent2">
            <a:hueOff val="-623727"/>
            <a:satOff val="-35969"/>
            <a:lumOff val="3698"/>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929519-917B-E44D-9B0D-378E8CBF32FF}">
      <dsp:nvSpPr>
        <dsp:cNvPr id="0" name=""/>
        <dsp:cNvSpPr/>
      </dsp:nvSpPr>
      <dsp:spPr>
        <a:xfrm>
          <a:off x="5836310" y="319724"/>
          <a:ext cx="2651349" cy="3711889"/>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710" tIns="330200" rIns="206710" bIns="330200" numCol="1" spcCol="1270" anchor="t" anchorCtr="0">
          <a:noAutofit/>
        </a:bodyPr>
        <a:lstStyle/>
        <a:p>
          <a:pPr marL="0" lvl="0" indent="0" algn="l" defTabSz="1155700">
            <a:lnSpc>
              <a:spcPct val="90000"/>
            </a:lnSpc>
            <a:spcBef>
              <a:spcPct val="0"/>
            </a:spcBef>
            <a:spcAft>
              <a:spcPct val="35000"/>
            </a:spcAft>
            <a:buNone/>
          </a:pPr>
          <a:r>
            <a:rPr lang="en-US" sz="2600" kern="1200"/>
            <a:t>Refer to a higher level of care</a:t>
          </a:r>
        </a:p>
      </dsp:txBody>
      <dsp:txXfrm>
        <a:off x="5836310" y="1730242"/>
        <a:ext cx="2651349" cy="2227133"/>
      </dsp:txXfrm>
    </dsp:sp>
    <dsp:sp modelId="{A0A9A382-429F-6345-B66A-063E7C24E735}">
      <dsp:nvSpPr>
        <dsp:cNvPr id="0" name=""/>
        <dsp:cNvSpPr/>
      </dsp:nvSpPr>
      <dsp:spPr>
        <a:xfrm>
          <a:off x="6605202" y="690913"/>
          <a:ext cx="1113566" cy="1113566"/>
        </a:xfrm>
        <a:prstGeom prst="ellipse">
          <a:avLst/>
        </a:prstGeom>
        <a:solidFill>
          <a:schemeClr val="accent2">
            <a:hueOff val="-831636"/>
            <a:satOff val="-47959"/>
            <a:lumOff val="493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18" tIns="12700" rIns="86818"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768280" y="853991"/>
        <a:ext cx="787410" cy="787410"/>
      </dsp:txXfrm>
    </dsp:sp>
    <dsp:sp modelId="{18B183DD-7E9C-2848-B5E2-32087B8059AD}">
      <dsp:nvSpPr>
        <dsp:cNvPr id="0" name=""/>
        <dsp:cNvSpPr/>
      </dsp:nvSpPr>
      <dsp:spPr>
        <a:xfrm>
          <a:off x="5836310" y="4031541"/>
          <a:ext cx="2651349" cy="72"/>
        </a:xfrm>
        <a:prstGeom prst="rect">
          <a:avLst/>
        </a:prstGeom>
        <a:solidFill>
          <a:schemeClr val="accent2">
            <a:hueOff val="-1039545"/>
            <a:satOff val="-59949"/>
            <a:lumOff val="6163"/>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A3F00D-661A-DD4B-927B-2EF7C3A72FE1}">
      <dsp:nvSpPr>
        <dsp:cNvPr id="0" name=""/>
        <dsp:cNvSpPr/>
      </dsp:nvSpPr>
      <dsp:spPr>
        <a:xfrm>
          <a:off x="8752795" y="319724"/>
          <a:ext cx="2651349" cy="3711889"/>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710" tIns="330200" rIns="206710" bIns="330200" numCol="1" spcCol="1270" anchor="t" anchorCtr="0">
          <a:noAutofit/>
        </a:bodyPr>
        <a:lstStyle/>
        <a:p>
          <a:pPr marL="0" lvl="0" indent="0" algn="l" defTabSz="1155700">
            <a:lnSpc>
              <a:spcPct val="90000"/>
            </a:lnSpc>
            <a:spcBef>
              <a:spcPct val="0"/>
            </a:spcBef>
            <a:spcAft>
              <a:spcPct val="35000"/>
            </a:spcAft>
            <a:buNone/>
          </a:pPr>
          <a:r>
            <a:rPr lang="en-US" sz="2600" kern="1200"/>
            <a:t>Give corticosterods</a:t>
          </a:r>
        </a:p>
      </dsp:txBody>
      <dsp:txXfrm>
        <a:off x="8752795" y="1730242"/>
        <a:ext cx="2651349" cy="2227133"/>
      </dsp:txXfrm>
    </dsp:sp>
    <dsp:sp modelId="{F0A70233-A0C8-6343-A537-A3D16106E01A}">
      <dsp:nvSpPr>
        <dsp:cNvPr id="0" name=""/>
        <dsp:cNvSpPr/>
      </dsp:nvSpPr>
      <dsp:spPr>
        <a:xfrm>
          <a:off x="9521686" y="690913"/>
          <a:ext cx="1113566" cy="1113566"/>
        </a:xfrm>
        <a:prstGeom prst="ellipse">
          <a:avLst/>
        </a:prstGeom>
        <a:solidFill>
          <a:schemeClr val="accent2">
            <a:hueOff val="-1247454"/>
            <a:satOff val="-71938"/>
            <a:lumOff val="7395"/>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18" tIns="12700" rIns="86818"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9684764" y="853991"/>
        <a:ext cx="787410" cy="787410"/>
      </dsp:txXfrm>
    </dsp:sp>
    <dsp:sp modelId="{941CE897-E882-9F40-8370-260B987F9267}">
      <dsp:nvSpPr>
        <dsp:cNvPr id="0" name=""/>
        <dsp:cNvSpPr/>
      </dsp:nvSpPr>
      <dsp:spPr>
        <a:xfrm>
          <a:off x="8752795" y="4031541"/>
          <a:ext cx="2651349"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068EB-C2EF-D34C-ADB3-D04BD823F7FD}">
      <dsp:nvSpPr>
        <dsp:cNvPr id="0" name=""/>
        <dsp:cNvSpPr/>
      </dsp:nvSpPr>
      <dsp:spPr>
        <a:xfrm>
          <a:off x="841" y="1103692"/>
          <a:ext cx="2952644" cy="1874929"/>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C53C900-D6F6-B94E-A4AD-8BB04509B1DD}">
      <dsp:nvSpPr>
        <dsp:cNvPr id="0" name=""/>
        <dsp:cNvSpPr/>
      </dsp:nvSpPr>
      <dsp:spPr>
        <a:xfrm>
          <a:off x="328912" y="1415360"/>
          <a:ext cx="2952644" cy="1874929"/>
        </a:xfrm>
        <a:prstGeom prst="roundRect">
          <a:avLst>
            <a:gd name="adj" fmla="val 10000"/>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Correct answer</a:t>
          </a:r>
        </a:p>
      </dsp:txBody>
      <dsp:txXfrm>
        <a:off x="383827" y="1470275"/>
        <a:ext cx="2842814" cy="1765099"/>
      </dsp:txXfrm>
    </dsp:sp>
    <dsp:sp modelId="{D999D1AF-F42C-554B-ABE5-60D75F805E41}">
      <dsp:nvSpPr>
        <dsp:cNvPr id="0" name=""/>
        <dsp:cNvSpPr/>
      </dsp:nvSpPr>
      <dsp:spPr>
        <a:xfrm>
          <a:off x="3609629" y="1103692"/>
          <a:ext cx="2952644" cy="1874929"/>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DD1AB06-3C87-1D4E-A56C-AF97CD046A39}">
      <dsp:nvSpPr>
        <dsp:cNvPr id="0" name=""/>
        <dsp:cNvSpPr/>
      </dsp:nvSpPr>
      <dsp:spPr>
        <a:xfrm>
          <a:off x="3937700" y="1415360"/>
          <a:ext cx="2952644" cy="1874929"/>
        </a:xfrm>
        <a:prstGeom prst="roundRect">
          <a:avLst>
            <a:gd name="adj" fmla="val 10000"/>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Refer to a higher level of care</a:t>
          </a:r>
        </a:p>
      </dsp:txBody>
      <dsp:txXfrm>
        <a:off x="3992615" y="1470275"/>
        <a:ext cx="2842814" cy="176509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93AFD1-571B-EE49-B240-02E718748A43}">
      <dsp:nvSpPr>
        <dsp:cNvPr id="0" name=""/>
        <dsp:cNvSpPr/>
      </dsp:nvSpPr>
      <dsp:spPr>
        <a:xfrm>
          <a:off x="0" y="6826"/>
          <a:ext cx="105156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Onset of super imposed pre-eclampsia</a:t>
          </a:r>
        </a:p>
      </dsp:txBody>
      <dsp:txXfrm>
        <a:off x="38638" y="45464"/>
        <a:ext cx="10438324" cy="714229"/>
      </dsp:txXfrm>
    </dsp:sp>
    <dsp:sp modelId="{74D62CB2-66CD-1948-B175-D7F58C532A97}">
      <dsp:nvSpPr>
        <dsp:cNvPr id="0" name=""/>
        <dsp:cNvSpPr/>
      </dsp:nvSpPr>
      <dsp:spPr>
        <a:xfrm>
          <a:off x="0" y="893371"/>
          <a:ext cx="105156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Pulmonary embolus</a:t>
          </a:r>
        </a:p>
      </dsp:txBody>
      <dsp:txXfrm>
        <a:off x="38638" y="932009"/>
        <a:ext cx="10438324" cy="714229"/>
      </dsp:txXfrm>
    </dsp:sp>
    <dsp:sp modelId="{8FB8D54E-7C8A-A04A-AE1F-62E2CAB682FF}">
      <dsp:nvSpPr>
        <dsp:cNvPr id="0" name=""/>
        <dsp:cNvSpPr/>
      </dsp:nvSpPr>
      <dsp:spPr>
        <a:xfrm>
          <a:off x="0" y="1779916"/>
          <a:ext cx="105156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Myocardial infarction</a:t>
          </a:r>
        </a:p>
      </dsp:txBody>
      <dsp:txXfrm>
        <a:off x="38638" y="1818554"/>
        <a:ext cx="10438324" cy="714229"/>
      </dsp:txXfrm>
    </dsp:sp>
    <dsp:sp modelId="{78069D61-0161-B140-90F3-3102B6F7526C}">
      <dsp:nvSpPr>
        <dsp:cNvPr id="0" name=""/>
        <dsp:cNvSpPr/>
      </dsp:nvSpPr>
      <dsp:spPr>
        <a:xfrm>
          <a:off x="0" y="2666461"/>
          <a:ext cx="105156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Cardiomyopathy</a:t>
          </a:r>
        </a:p>
      </dsp:txBody>
      <dsp:txXfrm>
        <a:off x="38638" y="2705099"/>
        <a:ext cx="10438324" cy="714229"/>
      </dsp:txXfrm>
    </dsp:sp>
    <dsp:sp modelId="{27CFD60F-6DEB-0D4E-B726-CDBC3206F179}">
      <dsp:nvSpPr>
        <dsp:cNvPr id="0" name=""/>
        <dsp:cNvSpPr/>
      </dsp:nvSpPr>
      <dsp:spPr>
        <a:xfrm>
          <a:off x="0" y="3553006"/>
          <a:ext cx="105156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Pneumonia/TB</a:t>
          </a:r>
        </a:p>
      </dsp:txBody>
      <dsp:txXfrm>
        <a:off x="38638" y="3591644"/>
        <a:ext cx="10438324" cy="71422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40201-9907-AC47-8B13-CA422B249BAF}" type="datetimeFigureOut">
              <a:rPr lang="en-US" smtClean="0"/>
              <a:t>11/10/21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B5ED81-8087-0443-9374-58A8D995DD6D}" type="slidenum">
              <a:rPr lang="en-US" smtClean="0"/>
              <a:t>‹#›</a:t>
            </a:fld>
            <a:endParaRPr lang="en-US"/>
          </a:p>
        </p:txBody>
      </p:sp>
    </p:spTree>
    <p:extLst>
      <p:ext uri="{BB962C8B-B14F-4D97-AF65-F5344CB8AC3E}">
        <p14:creationId xmlns:p14="http://schemas.microsoft.com/office/powerpoint/2010/main" val="768594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B5ED81-8087-0443-9374-58A8D995DD6D}" type="slidenum">
              <a:rPr lang="en-US" smtClean="0"/>
              <a:t>4</a:t>
            </a:fld>
            <a:endParaRPr lang="en-US"/>
          </a:p>
        </p:txBody>
      </p:sp>
    </p:spTree>
    <p:extLst>
      <p:ext uri="{BB962C8B-B14F-4D97-AF65-F5344CB8AC3E}">
        <p14:creationId xmlns:p14="http://schemas.microsoft.com/office/powerpoint/2010/main" val="2403387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History from woman or companion.</a:t>
            </a:r>
          </a:p>
          <a:p>
            <a:r>
              <a:rPr lang="en-US" dirty="0"/>
              <a:t>Examine fully. Big five. Cardiovascular system, respiratory system, CNS, GIT and Liver and renal system. forgotten 4 – Immune system, endocrine system, musculoskeletal system, and hematological system and core 1 – the uterus and the baby.</a:t>
            </a:r>
          </a:p>
          <a:p>
            <a:r>
              <a:rPr lang="en-US" dirty="0"/>
              <a:t>Temperature every 4 hours</a:t>
            </a:r>
          </a:p>
          <a:p>
            <a:r>
              <a:rPr lang="en-US" dirty="0"/>
              <a:t>Accompanied by an experienced midwife If possible</a:t>
            </a:r>
          </a:p>
        </p:txBody>
      </p:sp>
      <p:sp>
        <p:nvSpPr>
          <p:cNvPr id="4" name="Slide Number Placeholder 3"/>
          <p:cNvSpPr>
            <a:spLocks noGrp="1"/>
          </p:cNvSpPr>
          <p:nvPr>
            <p:ph type="sldNum" sz="quarter" idx="5"/>
          </p:nvPr>
        </p:nvSpPr>
        <p:spPr/>
        <p:txBody>
          <a:bodyPr/>
          <a:lstStyle/>
          <a:p>
            <a:fld id="{3DB5ED81-8087-0443-9374-58A8D995DD6D}" type="slidenum">
              <a:rPr lang="en-US" smtClean="0"/>
              <a:t>16</a:t>
            </a:fld>
            <a:endParaRPr lang="en-US"/>
          </a:p>
        </p:txBody>
      </p:sp>
    </p:spTree>
    <p:extLst>
      <p:ext uri="{BB962C8B-B14F-4D97-AF65-F5344CB8AC3E}">
        <p14:creationId xmlns:p14="http://schemas.microsoft.com/office/powerpoint/2010/main" val="1939435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Fits are self limiting and only last 30 to 40 secs. MgSo4 is necessary but comes at a later point.</a:t>
            </a:r>
          </a:p>
        </p:txBody>
      </p:sp>
      <p:sp>
        <p:nvSpPr>
          <p:cNvPr id="4" name="Slide Number Placeholder 3"/>
          <p:cNvSpPr>
            <a:spLocks noGrp="1"/>
          </p:cNvSpPr>
          <p:nvPr>
            <p:ph type="sldNum" sz="quarter" idx="5"/>
          </p:nvPr>
        </p:nvSpPr>
        <p:spPr/>
        <p:txBody>
          <a:bodyPr/>
          <a:lstStyle/>
          <a:p>
            <a:fld id="{3DB5ED81-8087-0443-9374-58A8D995DD6D}" type="slidenum">
              <a:rPr lang="en-US" smtClean="0"/>
              <a:t>24</a:t>
            </a:fld>
            <a:endParaRPr lang="en-US"/>
          </a:p>
        </p:txBody>
      </p:sp>
    </p:spTree>
    <p:extLst>
      <p:ext uri="{BB962C8B-B14F-4D97-AF65-F5344CB8AC3E}">
        <p14:creationId xmlns:p14="http://schemas.microsoft.com/office/powerpoint/2010/main" val="820360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Shake and shout ; is to assess the neurological condition</a:t>
            </a:r>
          </a:p>
          <a:p>
            <a:r>
              <a:rPr lang="en-US" dirty="0"/>
              <a:t>Call a cab; circulation airway and breathing</a:t>
            </a:r>
          </a:p>
          <a:p>
            <a:r>
              <a:rPr lang="en-US" dirty="0"/>
              <a:t>Big 5, 4 and core 1. complete history and examination</a:t>
            </a:r>
          </a:p>
        </p:txBody>
      </p:sp>
      <p:sp>
        <p:nvSpPr>
          <p:cNvPr id="4" name="Slide Number Placeholder 3"/>
          <p:cNvSpPr>
            <a:spLocks noGrp="1"/>
          </p:cNvSpPr>
          <p:nvPr>
            <p:ph type="sldNum" sz="quarter" idx="5"/>
          </p:nvPr>
        </p:nvSpPr>
        <p:spPr/>
        <p:txBody>
          <a:bodyPr/>
          <a:lstStyle/>
          <a:p>
            <a:fld id="{3DB5ED81-8087-0443-9374-58A8D995DD6D}" type="slidenum">
              <a:rPr lang="en-US" smtClean="0"/>
              <a:t>25</a:t>
            </a:fld>
            <a:endParaRPr lang="en-US"/>
          </a:p>
        </p:txBody>
      </p:sp>
    </p:spTree>
    <p:extLst>
      <p:ext uri="{BB962C8B-B14F-4D97-AF65-F5344CB8AC3E}">
        <p14:creationId xmlns:p14="http://schemas.microsoft.com/office/powerpoint/2010/main" val="1901207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B5ED81-8087-0443-9374-58A8D995DD6D}" type="slidenum">
              <a:rPr lang="en-US" smtClean="0"/>
              <a:t>33</a:t>
            </a:fld>
            <a:endParaRPr lang="en-US"/>
          </a:p>
        </p:txBody>
      </p:sp>
    </p:spTree>
    <p:extLst>
      <p:ext uri="{BB962C8B-B14F-4D97-AF65-F5344CB8AC3E}">
        <p14:creationId xmlns:p14="http://schemas.microsoft.com/office/powerpoint/2010/main" val="3733383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think of these differential and exclude because rushing to perform a cesarean section in a woman with pulmonary embolism will most likely kill her.</a:t>
            </a:r>
          </a:p>
        </p:txBody>
      </p:sp>
      <p:sp>
        <p:nvSpPr>
          <p:cNvPr id="4" name="Slide Number Placeholder 3"/>
          <p:cNvSpPr>
            <a:spLocks noGrp="1"/>
          </p:cNvSpPr>
          <p:nvPr>
            <p:ph type="sldNum" sz="quarter" idx="5"/>
          </p:nvPr>
        </p:nvSpPr>
        <p:spPr/>
        <p:txBody>
          <a:bodyPr/>
          <a:lstStyle/>
          <a:p>
            <a:fld id="{3DB5ED81-8087-0443-9374-58A8D995DD6D}" type="slidenum">
              <a:rPr lang="en-US" smtClean="0"/>
              <a:t>50</a:t>
            </a:fld>
            <a:endParaRPr lang="en-US"/>
          </a:p>
        </p:txBody>
      </p:sp>
    </p:spTree>
    <p:extLst>
      <p:ext uri="{BB962C8B-B14F-4D97-AF65-F5344CB8AC3E}">
        <p14:creationId xmlns:p14="http://schemas.microsoft.com/office/powerpoint/2010/main" val="3755593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6BB2-433E-6942-B8DB-FB3A74F52A3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9A79CCB-0D43-E645-A4F3-3A7B1DF606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7B432B8-1EE1-0A4B-9BD6-2D3A4A73FB74}"/>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5" name="Footer Placeholder 4">
            <a:extLst>
              <a:ext uri="{FF2B5EF4-FFF2-40B4-BE49-F238E27FC236}">
                <a16:creationId xmlns:a16="http://schemas.microsoft.com/office/drawing/2014/main" id="{5729A247-B586-DC4F-8502-E64F25A104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883DF-13CE-4046-B9BC-E7C089DD144C}"/>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2402943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B2B2A-DB8A-1C43-8BE0-6CF9C42440B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A8AA4C-3410-CB48-A129-6133367929B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FA435A-8506-894F-BCD9-17BFF201A1DC}"/>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5" name="Footer Placeholder 4">
            <a:extLst>
              <a:ext uri="{FF2B5EF4-FFF2-40B4-BE49-F238E27FC236}">
                <a16:creationId xmlns:a16="http://schemas.microsoft.com/office/drawing/2014/main" id="{920EA387-5CFD-0049-8FD3-21E564E28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A719C1-4A63-B64C-9D9E-754ADFA306DA}"/>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2343294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51FA7-4E52-694D-9701-B63090B6F87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497A103-36D4-4D4F-859A-CEA4E178B7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B3440E5-0750-024E-B59E-E0721A814565}"/>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5" name="Footer Placeholder 4">
            <a:extLst>
              <a:ext uri="{FF2B5EF4-FFF2-40B4-BE49-F238E27FC236}">
                <a16:creationId xmlns:a16="http://schemas.microsoft.com/office/drawing/2014/main" id="{1E2A2012-9462-1244-865D-D932C43A5F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B158CC-428A-5B4B-A3CD-86A2469FDD48}"/>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3061622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9BF1-0202-9842-A1DF-3E6E618ACA5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7C2E50E-D984-0F4B-8D01-CBCED44C30F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0C0ED72-531E-D942-BF5B-162FD39EC86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54B59E8-00DE-1042-87E4-4A408E845973}"/>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6" name="Footer Placeholder 5">
            <a:extLst>
              <a:ext uri="{FF2B5EF4-FFF2-40B4-BE49-F238E27FC236}">
                <a16:creationId xmlns:a16="http://schemas.microsoft.com/office/drawing/2014/main" id="{00F52F4E-393E-CA4A-A2F1-63783DE355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4B5DF6-5E85-544E-9474-22B3F57814F7}"/>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4283144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26D6D-671E-A540-8978-AE1E066DB55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4B8A83F-04CE-824B-86E1-803881C34F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99D4824-5257-CB49-ABE3-3C3F13D6554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DE679EC-1059-D940-ABA8-3CF4557F51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619F74D-DC13-3C4F-A12D-15C516335D8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D07B669-5373-1D41-82E3-B135BB4E2DB6}"/>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8" name="Footer Placeholder 7">
            <a:extLst>
              <a:ext uri="{FF2B5EF4-FFF2-40B4-BE49-F238E27FC236}">
                <a16:creationId xmlns:a16="http://schemas.microsoft.com/office/drawing/2014/main" id="{BF0E1A01-484B-D543-B18F-69469A43D6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691CC-0F60-9545-9438-CA353ED1EF73}"/>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4070790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64261-7BF5-084A-8201-E988FE5643C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67BA574-97A9-AD49-8B8F-1D1A446910E4}"/>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4" name="Footer Placeholder 3">
            <a:extLst>
              <a:ext uri="{FF2B5EF4-FFF2-40B4-BE49-F238E27FC236}">
                <a16:creationId xmlns:a16="http://schemas.microsoft.com/office/drawing/2014/main" id="{CE7691A4-791E-AD4A-A81D-8D32E704A5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25D842-D6AF-A043-BD78-6DF165F90653}"/>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3105258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9B767A-BA23-7243-AF76-1C817924EB46}"/>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3" name="Footer Placeholder 2">
            <a:extLst>
              <a:ext uri="{FF2B5EF4-FFF2-40B4-BE49-F238E27FC236}">
                <a16:creationId xmlns:a16="http://schemas.microsoft.com/office/drawing/2014/main" id="{EFE8C779-D35F-394C-B5F7-2B987315B7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FFAB96-5F43-EB46-8FB1-529C3EEA070F}"/>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935179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C927B-6D6E-224B-A160-82F6D30D7F7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2C5AC41-2848-BA48-BE99-9F7C695DA8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2782241-D8F9-6748-83A1-D82210F5B8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9042DF-12CC-7E45-87E2-ED2C964B3E0C}"/>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6" name="Footer Placeholder 5">
            <a:extLst>
              <a:ext uri="{FF2B5EF4-FFF2-40B4-BE49-F238E27FC236}">
                <a16:creationId xmlns:a16="http://schemas.microsoft.com/office/drawing/2014/main" id="{DFFF03A1-3A4C-D040-AE12-811E4F74A9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3278FE-02FC-3C43-9574-C19422F4801F}"/>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32393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E9258-BB34-7541-8973-936AFF8B220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A1310E2-6E9B-3E48-965E-06650BDCFD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C0E49E-FAC0-6F41-983F-390EB1D7AE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1BB6C6-1410-984D-B16B-016C89040E02}"/>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6" name="Footer Placeholder 5">
            <a:extLst>
              <a:ext uri="{FF2B5EF4-FFF2-40B4-BE49-F238E27FC236}">
                <a16:creationId xmlns:a16="http://schemas.microsoft.com/office/drawing/2014/main" id="{088272CB-3C7B-394D-8E0C-9248A9442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C89B6-CF12-2448-B8E3-1F805DD2B602}"/>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3833042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55181-40FB-AF44-B091-6E2430E6643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4E1345-2CE1-E54A-9C6D-EACAEE7C6CC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3048E95-A7E2-CC4C-B048-A3F4B20C4F73}"/>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5" name="Footer Placeholder 4">
            <a:extLst>
              <a:ext uri="{FF2B5EF4-FFF2-40B4-BE49-F238E27FC236}">
                <a16:creationId xmlns:a16="http://schemas.microsoft.com/office/drawing/2014/main" id="{96D0D19F-8B28-D042-9F80-EAB912DFA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AE01A-D7EC-3040-A058-6E485FFCB428}"/>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558817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5CB56F-E185-DA40-9DFB-8047ACEAC45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E0A96F9-B2F5-1B4A-AC13-AB60F224944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912F920-EF43-8E41-9626-EA58A28CE728}"/>
              </a:ext>
            </a:extLst>
          </p:cNvPr>
          <p:cNvSpPr>
            <a:spLocks noGrp="1"/>
          </p:cNvSpPr>
          <p:nvPr>
            <p:ph type="dt" sz="half" idx="10"/>
          </p:nvPr>
        </p:nvSpPr>
        <p:spPr/>
        <p:txBody>
          <a:bodyPr/>
          <a:lstStyle/>
          <a:p>
            <a:fld id="{EFDE0EF7-7DFE-A74F-9CD1-E9F1EADA5E29}" type="datetimeFigureOut">
              <a:rPr lang="en-US" smtClean="0"/>
              <a:t>11/10/21</a:t>
            </a:fld>
            <a:endParaRPr lang="en-US"/>
          </a:p>
        </p:txBody>
      </p:sp>
      <p:sp>
        <p:nvSpPr>
          <p:cNvPr id="5" name="Footer Placeholder 4">
            <a:extLst>
              <a:ext uri="{FF2B5EF4-FFF2-40B4-BE49-F238E27FC236}">
                <a16:creationId xmlns:a16="http://schemas.microsoft.com/office/drawing/2014/main" id="{C0F8021B-F03B-B64F-93A9-2E62E851DE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79C734-97C9-7B47-A973-25B2E80FB7C6}"/>
              </a:ext>
            </a:extLst>
          </p:cNvPr>
          <p:cNvSpPr>
            <a:spLocks noGrp="1"/>
          </p:cNvSpPr>
          <p:nvPr>
            <p:ph type="sldNum" sz="quarter" idx="12"/>
          </p:nvPr>
        </p:nvSpPr>
        <p:spPr/>
        <p:txBody>
          <a:bodyPr/>
          <a:lstStyle/>
          <a:p>
            <a:fld id="{67D390E3-255D-8741-927B-7D9EA83DA50B}" type="slidenum">
              <a:rPr lang="en-US" smtClean="0"/>
              <a:t>‹#›</a:t>
            </a:fld>
            <a:endParaRPr lang="en-US"/>
          </a:p>
        </p:txBody>
      </p:sp>
    </p:spTree>
    <p:extLst>
      <p:ext uri="{BB962C8B-B14F-4D97-AF65-F5344CB8AC3E}">
        <p14:creationId xmlns:p14="http://schemas.microsoft.com/office/powerpoint/2010/main" val="218055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34ECB7-3E9F-CD42-9476-1280B2221D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9D30BDA-2B18-3944-BBA7-5784CD6721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57D1538-C72A-8F41-899E-0D84AB9DAB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DE0EF7-7DFE-A74F-9CD1-E9F1EADA5E29}" type="datetimeFigureOut">
              <a:rPr lang="en-US" smtClean="0"/>
              <a:t>11/10/21</a:t>
            </a:fld>
            <a:endParaRPr lang="en-US"/>
          </a:p>
        </p:txBody>
      </p:sp>
      <p:sp>
        <p:nvSpPr>
          <p:cNvPr id="5" name="Footer Placeholder 4">
            <a:extLst>
              <a:ext uri="{FF2B5EF4-FFF2-40B4-BE49-F238E27FC236}">
                <a16:creationId xmlns:a16="http://schemas.microsoft.com/office/drawing/2014/main" id="{7EF7CAF6-CD36-6049-BBE7-C33377A318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B1445D7-C851-8E48-863B-D4D12E3D86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390E3-255D-8741-927B-7D9EA83DA50B}" type="slidenum">
              <a:rPr lang="en-US" smtClean="0"/>
              <a:t>‹#›</a:t>
            </a:fld>
            <a:endParaRPr lang="en-US"/>
          </a:p>
        </p:txBody>
      </p:sp>
    </p:spTree>
    <p:extLst>
      <p:ext uri="{BB962C8B-B14F-4D97-AF65-F5344CB8AC3E}">
        <p14:creationId xmlns:p14="http://schemas.microsoft.com/office/powerpoint/2010/main" val="969844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39DFCF-9247-4DE5-BB93-074BFAF07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42B652E-D499-4CDA-8F7A-60469EDBC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1632" y="996662"/>
            <a:ext cx="4864676" cy="4864676"/>
          </a:xfrm>
          <a:custGeom>
            <a:avLst/>
            <a:gdLst>
              <a:gd name="connsiteX0" fmla="*/ 0 w 4864676"/>
              <a:gd name="connsiteY0" fmla="*/ 0 h 4864676"/>
              <a:gd name="connsiteX1" fmla="*/ 4864676 w 4864676"/>
              <a:gd name="connsiteY1" fmla="*/ 0 h 4864676"/>
              <a:gd name="connsiteX2" fmla="*/ 4864676 w 4864676"/>
              <a:gd name="connsiteY2" fmla="*/ 4864676 h 4864676"/>
              <a:gd name="connsiteX3" fmla="*/ 1281101 w 4864676"/>
              <a:gd name="connsiteY3" fmla="*/ 4864676 h 4864676"/>
              <a:gd name="connsiteX4" fmla="*/ 0 w 4864676"/>
              <a:gd name="connsiteY4" fmla="*/ 3583575 h 486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676" h="4864676">
                <a:moveTo>
                  <a:pt x="0" y="0"/>
                </a:moveTo>
                <a:lnTo>
                  <a:pt x="4864676" y="0"/>
                </a:lnTo>
                <a:lnTo>
                  <a:pt x="4864676" y="4864676"/>
                </a:lnTo>
                <a:lnTo>
                  <a:pt x="1281101" y="4864676"/>
                </a:lnTo>
                <a:lnTo>
                  <a:pt x="0" y="358357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84A22B8-F5B6-47C2-B88E-DADAF37913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225693" y="996662"/>
            <a:ext cx="4864676" cy="4864676"/>
          </a:xfrm>
          <a:custGeom>
            <a:avLst/>
            <a:gdLst>
              <a:gd name="connsiteX0" fmla="*/ 0 w 4864676"/>
              <a:gd name="connsiteY0" fmla="*/ 0 h 4864676"/>
              <a:gd name="connsiteX1" fmla="*/ 3583574 w 4864676"/>
              <a:gd name="connsiteY1" fmla="*/ 0 h 4864676"/>
              <a:gd name="connsiteX2" fmla="*/ 4864676 w 4864676"/>
              <a:gd name="connsiteY2" fmla="*/ 1281103 h 4864676"/>
              <a:gd name="connsiteX3" fmla="*/ 4864676 w 4864676"/>
              <a:gd name="connsiteY3" fmla="*/ 4864676 h 4864676"/>
              <a:gd name="connsiteX4" fmla="*/ 0 w 4864676"/>
              <a:gd name="connsiteY4" fmla="*/ 4864676 h 486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676" h="4864676">
                <a:moveTo>
                  <a:pt x="0" y="0"/>
                </a:moveTo>
                <a:lnTo>
                  <a:pt x="3583574" y="0"/>
                </a:lnTo>
                <a:lnTo>
                  <a:pt x="4864676" y="1281103"/>
                </a:lnTo>
                <a:lnTo>
                  <a:pt x="4864676" y="4864676"/>
                </a:lnTo>
                <a:lnTo>
                  <a:pt x="0" y="4864676"/>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Isosceles Triangle 13">
            <a:extLst>
              <a:ext uri="{FF2B5EF4-FFF2-40B4-BE49-F238E27FC236}">
                <a16:creationId xmlns:a16="http://schemas.microsoft.com/office/drawing/2014/main" id="{A987C18C-164D-4263-B486-4647A98E8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89020" y="1"/>
            <a:ext cx="6613961" cy="3286380"/>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E7E98B39-04C6-408B-92FD-768628740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286" y="3571620"/>
            <a:ext cx="6613961" cy="3286380"/>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81C8C27-2457-421F-BDC4-7B4EA3C7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CEA13C66-82C1-44AF-972B-8F5CCA41B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71208" y="5287803"/>
            <a:ext cx="955808" cy="9558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9DB36437-FE59-457E-91A7-396BBD3C9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B97F4C64-E739-9B41-A1E2-11D8340FD93D}"/>
              </a:ext>
            </a:extLst>
          </p:cNvPr>
          <p:cNvSpPr>
            <a:spLocks noGrp="1"/>
          </p:cNvSpPr>
          <p:nvPr>
            <p:ph type="ctrTitle"/>
          </p:nvPr>
        </p:nvSpPr>
        <p:spPr>
          <a:xfrm>
            <a:off x="2296583" y="1734275"/>
            <a:ext cx="7520853" cy="2150719"/>
          </a:xfrm>
          <a:noFill/>
        </p:spPr>
        <p:txBody>
          <a:bodyPr anchor="ctr">
            <a:normAutofit/>
          </a:bodyPr>
          <a:lstStyle/>
          <a:p>
            <a:r>
              <a:rPr lang="en-US" sz="3600" dirty="0">
                <a:solidFill>
                  <a:srgbClr val="080808"/>
                </a:solidFill>
              </a:rPr>
              <a:t>An approach to Hypertensive Disorders in Pregnancy for the  primary care physician</a:t>
            </a:r>
          </a:p>
        </p:txBody>
      </p:sp>
      <p:sp>
        <p:nvSpPr>
          <p:cNvPr id="3" name="Subtitle 2">
            <a:extLst>
              <a:ext uri="{FF2B5EF4-FFF2-40B4-BE49-F238E27FC236}">
                <a16:creationId xmlns:a16="http://schemas.microsoft.com/office/drawing/2014/main" id="{E0B23AAC-DC68-6C4C-847C-BCADD6101735}"/>
              </a:ext>
            </a:extLst>
          </p:cNvPr>
          <p:cNvSpPr>
            <a:spLocks noGrp="1"/>
          </p:cNvSpPr>
          <p:nvPr>
            <p:ph type="subTitle" idx="1"/>
          </p:nvPr>
        </p:nvSpPr>
        <p:spPr>
          <a:xfrm>
            <a:off x="4439633" y="4518923"/>
            <a:ext cx="3312734" cy="1141851"/>
          </a:xfrm>
          <a:noFill/>
        </p:spPr>
        <p:txBody>
          <a:bodyPr>
            <a:normAutofit/>
          </a:bodyPr>
          <a:lstStyle/>
          <a:p>
            <a:r>
              <a:rPr lang="en-US" sz="1900">
                <a:solidFill>
                  <a:srgbClr val="080808"/>
                </a:solidFill>
              </a:rPr>
              <a:t>Dr. Ann Alagidede</a:t>
            </a:r>
          </a:p>
          <a:p>
            <a:r>
              <a:rPr lang="en-US" sz="1900">
                <a:solidFill>
                  <a:srgbClr val="080808"/>
                </a:solidFill>
              </a:rPr>
              <a:t>Family medicine registrar</a:t>
            </a:r>
          </a:p>
          <a:p>
            <a:r>
              <a:rPr lang="en-US" sz="1900">
                <a:solidFill>
                  <a:srgbClr val="080808"/>
                </a:solidFill>
              </a:rPr>
              <a:t>3</a:t>
            </a:r>
            <a:r>
              <a:rPr lang="en-US" sz="1900" baseline="30000">
                <a:solidFill>
                  <a:srgbClr val="080808"/>
                </a:solidFill>
              </a:rPr>
              <a:t>rd</a:t>
            </a:r>
            <a:r>
              <a:rPr lang="en-US" sz="1900">
                <a:solidFill>
                  <a:srgbClr val="080808"/>
                </a:solidFill>
              </a:rPr>
              <a:t> year.</a:t>
            </a:r>
          </a:p>
        </p:txBody>
      </p:sp>
      <p:sp>
        <p:nvSpPr>
          <p:cNvPr id="24" name="Rectangle 23">
            <a:extLst>
              <a:ext uri="{FF2B5EF4-FFF2-40B4-BE49-F238E27FC236}">
                <a16:creationId xmlns:a16="http://schemas.microsoft.com/office/drawing/2014/main" id="{844D3693-2EFE-4667-89D5-47E2D5920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42846" y="410171"/>
            <a:ext cx="1321281" cy="1321281"/>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21FD796-9CD0-404D-8DF5-5274C0BCC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30319" y="1508609"/>
            <a:ext cx="700047" cy="70004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57933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3266-51BB-C943-BC61-567DEF29636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D9E86213-9A5E-1246-8BB7-83F4FE1B538D}"/>
              </a:ext>
            </a:extLst>
          </p:cNvPr>
          <p:cNvSpPr>
            <a:spLocks noGrp="1"/>
          </p:cNvSpPr>
          <p:nvPr>
            <p:ph idx="1"/>
          </p:nvPr>
        </p:nvSpPr>
        <p:spPr/>
        <p:txBody>
          <a:bodyPr>
            <a:normAutofit/>
          </a:bodyPr>
          <a:lstStyle/>
          <a:p>
            <a:r>
              <a:rPr lang="en-US" baseline="30000" dirty="0"/>
              <a:t>1</a:t>
            </a:r>
            <a:r>
              <a:rPr lang="en-US" dirty="0"/>
              <a:t>Moodley J, Soma-Pillay P, Hlongwane T, Buchmann E, Pattinson R. Hypertension in pregnancy: National guidelines (2018/2019). SAMJ.</a:t>
            </a:r>
          </a:p>
          <a:p>
            <a:endParaRPr lang="en-US" dirty="0"/>
          </a:p>
          <a:p>
            <a:r>
              <a:rPr lang="en-US" baseline="30000" dirty="0"/>
              <a:t>2</a:t>
            </a:r>
            <a:r>
              <a:rPr lang="en-US" dirty="0"/>
              <a:t>Naidoo M, Pattinson R C,. 2020. An approach to HDP for primary care physician. SAFPJ.</a:t>
            </a:r>
          </a:p>
          <a:p>
            <a:pPr marL="0" indent="0">
              <a:buNone/>
            </a:pPr>
            <a:endParaRPr lang="en-US" dirty="0"/>
          </a:p>
          <a:p>
            <a:r>
              <a:rPr lang="en-US" baseline="30000" dirty="0"/>
              <a:t>3</a:t>
            </a:r>
            <a:r>
              <a:rPr lang="en-US" dirty="0"/>
              <a:t>Brown et al. 2018. Hypertensive disorders of pregnancy: ISSHP classification, Diagnosis, and Management Recommendations for International Practice. Hypertension.</a:t>
            </a:r>
          </a:p>
          <a:p>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8333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9BD7D9-B4C5-8E44-A8F7-5640E063852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References</a:t>
            </a:r>
          </a:p>
        </p:txBody>
      </p:sp>
      <p:pic>
        <p:nvPicPr>
          <p:cNvPr id="5" name="Content Placeholder 4" descr="Graphical user interface, text, application&#10;&#10;Description automatically generated">
            <a:extLst>
              <a:ext uri="{FF2B5EF4-FFF2-40B4-BE49-F238E27FC236}">
                <a16:creationId xmlns:a16="http://schemas.microsoft.com/office/drawing/2014/main" id="{E2C4559E-1093-C740-8463-7EDE668DACCF}"/>
              </a:ext>
            </a:extLst>
          </p:cNvPr>
          <p:cNvPicPr>
            <a:picLocks noGrp="1" noChangeAspect="1"/>
          </p:cNvPicPr>
          <p:nvPr>
            <p:ph idx="1"/>
          </p:nvPr>
        </p:nvPicPr>
        <p:blipFill>
          <a:blip r:embed="rId2"/>
          <a:stretch>
            <a:fillRect/>
          </a:stretch>
        </p:blipFill>
        <p:spPr>
          <a:xfrm>
            <a:off x="4527803" y="1498711"/>
            <a:ext cx="7230809" cy="3832326"/>
          </a:xfrm>
          <a:prstGeom prst="rect">
            <a:avLst/>
          </a:prstGeom>
        </p:spPr>
      </p:pic>
    </p:spTree>
    <p:extLst>
      <p:ext uri="{BB962C8B-B14F-4D97-AF65-F5344CB8AC3E}">
        <p14:creationId xmlns:p14="http://schemas.microsoft.com/office/powerpoint/2010/main" val="1903036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hart, bar chart&#10;&#10;Description automatically generated">
            <a:extLst>
              <a:ext uri="{FF2B5EF4-FFF2-40B4-BE49-F238E27FC236}">
                <a16:creationId xmlns:a16="http://schemas.microsoft.com/office/drawing/2014/main" id="{8394273C-66D6-0247-B216-E4D5F7170C8D}"/>
              </a:ext>
            </a:extLst>
          </p:cNvPr>
          <p:cNvPicPr>
            <a:picLocks noGrp="1" noChangeAspect="1"/>
          </p:cNvPicPr>
          <p:nvPr>
            <p:ph idx="1"/>
          </p:nvPr>
        </p:nvPicPr>
        <p:blipFill>
          <a:blip r:embed="rId3"/>
          <a:stretch>
            <a:fillRect/>
          </a:stretch>
        </p:blipFill>
        <p:spPr>
          <a:xfrm>
            <a:off x="1510760" y="643467"/>
            <a:ext cx="9170480"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595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hart, bar chart&#10;&#10;Description automatically generated">
            <a:extLst>
              <a:ext uri="{FF2B5EF4-FFF2-40B4-BE49-F238E27FC236}">
                <a16:creationId xmlns:a16="http://schemas.microsoft.com/office/drawing/2014/main" id="{E43C8178-4048-484A-BAD5-B321B1B6AEDA}"/>
              </a:ext>
            </a:extLst>
          </p:cNvPr>
          <p:cNvPicPr>
            <a:picLocks noGrp="1" noChangeAspect="1"/>
          </p:cNvPicPr>
          <p:nvPr>
            <p:ph idx="1"/>
          </p:nvPr>
        </p:nvPicPr>
        <p:blipFill>
          <a:blip r:embed="rId2"/>
          <a:stretch>
            <a:fillRect/>
          </a:stretch>
        </p:blipFill>
        <p:spPr>
          <a:xfrm>
            <a:off x="1843279" y="643467"/>
            <a:ext cx="8505441"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011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1F6ED4-6F27-804B-A76E-F33ED7086D24}"/>
              </a:ext>
            </a:extLst>
          </p:cNvPr>
          <p:cNvSpPr>
            <a:spLocks noGrp="1"/>
          </p:cNvSpPr>
          <p:nvPr>
            <p:ph type="title"/>
          </p:nvPr>
        </p:nvSpPr>
        <p:spPr>
          <a:xfrm>
            <a:off x="1285240" y="1050595"/>
            <a:ext cx="8074815" cy="1618489"/>
          </a:xfrm>
        </p:spPr>
        <p:txBody>
          <a:bodyPr anchor="ctr">
            <a:normAutofit/>
          </a:bodyPr>
          <a:lstStyle/>
          <a:p>
            <a:r>
              <a:rPr lang="en-US" sz="7200" dirty="0"/>
              <a:t>HT In Pregnancy</a:t>
            </a:r>
          </a:p>
        </p:txBody>
      </p:sp>
      <p:sp>
        <p:nvSpPr>
          <p:cNvPr id="3" name="Content Placeholder 2">
            <a:extLst>
              <a:ext uri="{FF2B5EF4-FFF2-40B4-BE49-F238E27FC236}">
                <a16:creationId xmlns:a16="http://schemas.microsoft.com/office/drawing/2014/main" id="{7EF8A433-FB74-CA46-937A-EECE69A2DB43}"/>
              </a:ext>
            </a:extLst>
          </p:cNvPr>
          <p:cNvSpPr>
            <a:spLocks noGrp="1"/>
          </p:cNvSpPr>
          <p:nvPr>
            <p:ph idx="1"/>
          </p:nvPr>
        </p:nvSpPr>
        <p:spPr>
          <a:xfrm>
            <a:off x="1285240" y="2969469"/>
            <a:ext cx="8074815" cy="2800395"/>
          </a:xfrm>
        </p:spPr>
        <p:txBody>
          <a:bodyPr anchor="t">
            <a:normAutofit/>
          </a:bodyPr>
          <a:lstStyle/>
          <a:p>
            <a:r>
              <a:rPr lang="en-US" sz="2400" dirty="0"/>
              <a:t>“This is defined as a clinical systolic BP≥140/90mmHg or diastolic BP≥90mmHg, based on the average of at least two measurements taken at least 15 minutes apart, using the same arm”.</a:t>
            </a:r>
            <a:r>
              <a:rPr lang="en-US" sz="2400" baseline="30000" dirty="0"/>
              <a:t>1,2,3</a:t>
            </a:r>
            <a:endParaRPr lang="en-US" sz="2400" dirty="0"/>
          </a:p>
          <a:p>
            <a:endParaRPr lang="en-US" sz="2400" dirty="0"/>
          </a:p>
          <a:p>
            <a:pPr marL="0" indent="0">
              <a:buNone/>
            </a:pPr>
            <a:endParaRPr lang="en-US" sz="2400" dirty="0"/>
          </a:p>
        </p:txBody>
      </p:sp>
    </p:spTree>
    <p:extLst>
      <p:ext uri="{BB962C8B-B14F-4D97-AF65-F5344CB8AC3E}">
        <p14:creationId xmlns:p14="http://schemas.microsoft.com/office/powerpoint/2010/main" val="196485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B129EC-6329-064B-ABF0-265830A0CBB5}"/>
              </a:ext>
            </a:extLst>
          </p:cNvPr>
          <p:cNvSpPr>
            <a:spLocks noGrp="1"/>
          </p:cNvSpPr>
          <p:nvPr>
            <p:ph type="title"/>
          </p:nvPr>
        </p:nvSpPr>
        <p:spPr>
          <a:xfrm>
            <a:off x="1383564" y="348865"/>
            <a:ext cx="9718111" cy="1576446"/>
          </a:xfrm>
        </p:spPr>
        <p:txBody>
          <a:bodyPr anchor="ctr">
            <a:normAutofit/>
          </a:bodyPr>
          <a:lstStyle/>
          <a:p>
            <a:r>
              <a:rPr lang="en-US" sz="3700">
                <a:solidFill>
                  <a:srgbClr val="FFFFFF"/>
                </a:solidFill>
              </a:rPr>
              <a:t>1. International society for the study of hypertension in pregnancy( ISSHP) classification</a:t>
            </a:r>
          </a:p>
        </p:txBody>
      </p:sp>
      <p:graphicFrame>
        <p:nvGraphicFramePr>
          <p:cNvPr id="5" name="Content Placeholder 2">
            <a:extLst>
              <a:ext uri="{FF2B5EF4-FFF2-40B4-BE49-F238E27FC236}">
                <a16:creationId xmlns:a16="http://schemas.microsoft.com/office/drawing/2014/main" id="{3C9E5C54-6FD3-4397-B971-2245DEBF837A}"/>
              </a:ext>
            </a:extLst>
          </p:cNvPr>
          <p:cNvGraphicFramePr>
            <a:graphicFrameLocks noGrp="1"/>
          </p:cNvGraphicFramePr>
          <p:nvPr>
            <p:ph idx="1"/>
            <p:extLst>
              <p:ext uri="{D42A27DB-BD31-4B8C-83A1-F6EECF244321}">
                <p14:modId xmlns:p14="http://schemas.microsoft.com/office/powerpoint/2010/main" val="24149790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0932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6EABBF8-1B01-FE43-812F-D3BDACCD8C43}"/>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Pre-eclampsia</a:t>
            </a:r>
          </a:p>
        </p:txBody>
      </p:sp>
      <p:sp>
        <p:nvSpPr>
          <p:cNvPr id="3" name="Content Placeholder 2">
            <a:extLst>
              <a:ext uri="{FF2B5EF4-FFF2-40B4-BE49-F238E27FC236}">
                <a16:creationId xmlns:a16="http://schemas.microsoft.com/office/drawing/2014/main" id="{38D545DC-803F-FF45-B10A-8086B1B4374A}"/>
              </a:ext>
            </a:extLst>
          </p:cNvPr>
          <p:cNvSpPr>
            <a:spLocks noGrp="1"/>
          </p:cNvSpPr>
          <p:nvPr>
            <p:ph idx="1"/>
          </p:nvPr>
        </p:nvSpPr>
        <p:spPr>
          <a:xfrm>
            <a:off x="1367624" y="2490436"/>
            <a:ext cx="9708995" cy="3567173"/>
          </a:xfrm>
        </p:spPr>
        <p:txBody>
          <a:bodyPr anchor="ctr">
            <a:normAutofit/>
          </a:bodyPr>
          <a:lstStyle/>
          <a:p>
            <a:r>
              <a:rPr lang="en-US" sz="1700" dirty="0"/>
              <a:t>Pre-eclampsia is Gestational HT accompanied by ≥1 of the ff new onset conditions ≥20 weeks gestation:</a:t>
            </a:r>
          </a:p>
          <a:p>
            <a:r>
              <a:rPr lang="en-US" sz="1700" b="1" dirty="0"/>
              <a:t>Proteinuria</a:t>
            </a:r>
          </a:p>
          <a:p>
            <a:r>
              <a:rPr lang="en-US" sz="1700" b="1" dirty="0"/>
              <a:t>Other maternal organ dysfunction:</a:t>
            </a:r>
          </a:p>
          <a:p>
            <a:r>
              <a:rPr lang="en-US" sz="1700" dirty="0"/>
              <a:t>AKI (creat≥90umol/L; 1mg/dl)</a:t>
            </a:r>
          </a:p>
          <a:p>
            <a:r>
              <a:rPr lang="en-US" sz="1700" dirty="0"/>
              <a:t>Liver involvement (AST or AST &gt; 40IU/L ± RUQ or epigastric pain</a:t>
            </a:r>
          </a:p>
          <a:p>
            <a:r>
              <a:rPr lang="en-US" sz="1700" dirty="0"/>
              <a:t>Neurological complications (eclampsia, altered mental status, blindness, stroke, clonus, severe headache, and persistent visual scotomas</a:t>
            </a:r>
          </a:p>
          <a:p>
            <a:r>
              <a:rPr lang="en-US" sz="1700" dirty="0"/>
              <a:t>Hematological </a:t>
            </a:r>
            <a:r>
              <a:rPr lang="en-US" sz="1700" dirty="0" err="1"/>
              <a:t>Cx</a:t>
            </a:r>
            <a:r>
              <a:rPr lang="en-US" sz="1700" dirty="0"/>
              <a:t> (</a:t>
            </a:r>
            <a:r>
              <a:rPr lang="en-US" sz="1700" dirty="0" err="1"/>
              <a:t>plt</a:t>
            </a:r>
            <a:r>
              <a:rPr lang="en-US" sz="1700" dirty="0"/>
              <a:t>&lt;150 000/</a:t>
            </a:r>
            <a:r>
              <a:rPr lang="en-US" sz="1700" dirty="0" err="1"/>
              <a:t>uL</a:t>
            </a:r>
            <a:r>
              <a:rPr lang="en-US" sz="1700" dirty="0"/>
              <a:t>, DIC, hemolysis)</a:t>
            </a:r>
          </a:p>
          <a:p>
            <a:r>
              <a:rPr lang="en-US" sz="1700" dirty="0"/>
              <a:t>Uteroplacental dysfunction ( fetal growth restriction, abnormal UA doppler waves or stillbirth</a:t>
            </a:r>
          </a:p>
        </p:txBody>
      </p:sp>
    </p:spTree>
    <p:extLst>
      <p:ext uri="{BB962C8B-B14F-4D97-AF65-F5344CB8AC3E}">
        <p14:creationId xmlns:p14="http://schemas.microsoft.com/office/powerpoint/2010/main" val="2652459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 text&#10;&#10;Description automatically generated">
            <a:extLst>
              <a:ext uri="{FF2B5EF4-FFF2-40B4-BE49-F238E27FC236}">
                <a16:creationId xmlns:a16="http://schemas.microsoft.com/office/drawing/2014/main" id="{24578A68-2C48-184A-85DA-2463623E7165}"/>
              </a:ext>
            </a:extLst>
          </p:cNvPr>
          <p:cNvPicPr>
            <a:picLocks noGrp="1" noChangeAspect="1"/>
          </p:cNvPicPr>
          <p:nvPr>
            <p:ph idx="1"/>
          </p:nvPr>
        </p:nvPicPr>
        <p:blipFill>
          <a:blip r:embed="rId2"/>
          <a:stretch>
            <a:fillRect/>
          </a:stretch>
        </p:blipFill>
        <p:spPr>
          <a:xfrm>
            <a:off x="98214" y="564811"/>
            <a:ext cx="11995573" cy="5697896"/>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8350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10;&#10;Description automatically generated">
            <a:extLst>
              <a:ext uri="{FF2B5EF4-FFF2-40B4-BE49-F238E27FC236}">
                <a16:creationId xmlns:a16="http://schemas.microsoft.com/office/drawing/2014/main" id="{DC11A86C-1DAB-C94C-9740-1DDA5DEFC9DF}"/>
              </a:ext>
            </a:extLst>
          </p:cNvPr>
          <p:cNvPicPr>
            <a:picLocks noGrp="1" noChangeAspect="1"/>
          </p:cNvPicPr>
          <p:nvPr>
            <p:ph idx="1"/>
          </p:nvPr>
        </p:nvPicPr>
        <p:blipFill>
          <a:blip r:embed="rId2"/>
          <a:stretch>
            <a:fillRect/>
          </a:stretch>
        </p:blipFill>
        <p:spPr>
          <a:xfrm>
            <a:off x="-86111" y="1201176"/>
            <a:ext cx="12134009" cy="4261778"/>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9309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 chat or text message&#10;&#10;Description automatically generated">
            <a:extLst>
              <a:ext uri="{FF2B5EF4-FFF2-40B4-BE49-F238E27FC236}">
                <a16:creationId xmlns:a16="http://schemas.microsoft.com/office/drawing/2014/main" id="{915B3B8F-9CB8-7843-9D4C-0476F3026858}"/>
              </a:ext>
            </a:extLst>
          </p:cNvPr>
          <p:cNvPicPr>
            <a:picLocks noGrp="1" noChangeAspect="1"/>
          </p:cNvPicPr>
          <p:nvPr>
            <p:ph idx="1"/>
          </p:nvPr>
        </p:nvPicPr>
        <p:blipFill>
          <a:blip r:embed="rId2"/>
          <a:stretch>
            <a:fillRect/>
          </a:stretch>
        </p:blipFill>
        <p:spPr>
          <a:xfrm>
            <a:off x="1101969" y="156527"/>
            <a:ext cx="10034954" cy="6544946"/>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4978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D77B92-CB36-4B20-A59A-59625E0F0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4CB7FB-43AD-A643-ADFF-31A8B9F3ECFD}"/>
              </a:ext>
            </a:extLst>
          </p:cNvPr>
          <p:cNvSpPr>
            <a:spLocks noGrp="1"/>
          </p:cNvSpPr>
          <p:nvPr>
            <p:ph type="title"/>
          </p:nvPr>
        </p:nvSpPr>
        <p:spPr>
          <a:xfrm>
            <a:off x="645065" y="1463040"/>
            <a:ext cx="3796306" cy="2690949"/>
          </a:xfrm>
        </p:spPr>
        <p:txBody>
          <a:bodyPr anchor="t">
            <a:normAutofit/>
          </a:bodyPr>
          <a:lstStyle/>
          <a:p>
            <a:r>
              <a:rPr lang="en-US" dirty="0"/>
              <a:t>10. Next level of care</a:t>
            </a:r>
          </a:p>
        </p:txBody>
      </p:sp>
      <p:grpSp>
        <p:nvGrpSpPr>
          <p:cNvPr id="11" name="Group 10">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110AFE9-5436-4E17-921E-2A1AAC37FAAD}"/>
              </a:ext>
            </a:extLst>
          </p:cNvPr>
          <p:cNvGraphicFramePr>
            <a:graphicFrameLocks noGrp="1"/>
          </p:cNvGraphicFramePr>
          <p:nvPr>
            <p:ph idx="1"/>
            <p:extLst>
              <p:ext uri="{D42A27DB-BD31-4B8C-83A1-F6EECF244321}">
                <p14:modId xmlns:p14="http://schemas.microsoft.com/office/powerpoint/2010/main" val="4039115388"/>
              </p:ext>
            </p:extLst>
          </p:nvPr>
        </p:nvGraphicFramePr>
        <p:xfrm>
          <a:off x="5407705" y="1014154"/>
          <a:ext cx="5962720" cy="4979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4534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C7B6C-5407-7944-8A5E-8C07E70D12B7}"/>
              </a:ext>
            </a:extLst>
          </p:cNvPr>
          <p:cNvSpPr>
            <a:spLocks noGrp="1"/>
          </p:cNvSpPr>
          <p:nvPr>
            <p:ph type="title"/>
          </p:nvPr>
        </p:nvSpPr>
        <p:spPr/>
        <p:txBody>
          <a:bodyPr>
            <a:normAutofit/>
          </a:bodyPr>
          <a:lstStyle/>
          <a:p>
            <a:r>
              <a:rPr lang="en-US" sz="4000" dirty="0"/>
              <a:t>PHC level: initial assessment and management</a:t>
            </a:r>
          </a:p>
        </p:txBody>
      </p:sp>
      <p:pic>
        <p:nvPicPr>
          <p:cNvPr id="5" name="Content Placeholder 4" descr="Timeline&#10;&#10;Description automatically generated">
            <a:extLst>
              <a:ext uri="{FF2B5EF4-FFF2-40B4-BE49-F238E27FC236}">
                <a16:creationId xmlns:a16="http://schemas.microsoft.com/office/drawing/2014/main" id="{9A37F116-914E-1444-8D85-5F896801D2C5}"/>
              </a:ext>
            </a:extLst>
          </p:cNvPr>
          <p:cNvPicPr>
            <a:picLocks noGrp="1" noChangeAspect="1"/>
          </p:cNvPicPr>
          <p:nvPr>
            <p:ph idx="1"/>
          </p:nvPr>
        </p:nvPicPr>
        <p:blipFill>
          <a:blip r:embed="rId2"/>
          <a:stretch>
            <a:fillRect/>
          </a:stretch>
        </p:blipFill>
        <p:spPr>
          <a:xfrm>
            <a:off x="1958340" y="1295400"/>
            <a:ext cx="9004562" cy="5410200"/>
          </a:xfrm>
        </p:spPr>
      </p:pic>
    </p:spTree>
    <p:extLst>
      <p:ext uri="{BB962C8B-B14F-4D97-AF65-F5344CB8AC3E}">
        <p14:creationId xmlns:p14="http://schemas.microsoft.com/office/powerpoint/2010/main" val="656040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imeline&#10;&#10;Description automatically generated">
            <a:extLst>
              <a:ext uri="{FF2B5EF4-FFF2-40B4-BE49-F238E27FC236}">
                <a16:creationId xmlns:a16="http://schemas.microsoft.com/office/drawing/2014/main" id="{4D0A73E7-D160-A44B-B499-F7674A1B0405}"/>
              </a:ext>
            </a:extLst>
          </p:cNvPr>
          <p:cNvPicPr>
            <a:picLocks noGrp="1" noChangeAspect="1"/>
          </p:cNvPicPr>
          <p:nvPr>
            <p:ph idx="1"/>
          </p:nvPr>
        </p:nvPicPr>
        <p:blipFill>
          <a:blip r:embed="rId2"/>
          <a:stretch>
            <a:fillRect/>
          </a:stretch>
        </p:blipFill>
        <p:spPr>
          <a:xfrm>
            <a:off x="1600200" y="685800"/>
            <a:ext cx="9003379" cy="6039099"/>
          </a:xfrm>
        </p:spPr>
      </p:pic>
    </p:spTree>
    <p:extLst>
      <p:ext uri="{BB962C8B-B14F-4D97-AF65-F5344CB8AC3E}">
        <p14:creationId xmlns:p14="http://schemas.microsoft.com/office/powerpoint/2010/main" val="1769030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1E258-E545-7F42-B23F-948DEEC80994}"/>
              </a:ext>
            </a:extLst>
          </p:cNvPr>
          <p:cNvSpPr>
            <a:spLocks noGrp="1"/>
          </p:cNvSpPr>
          <p:nvPr>
            <p:ph type="title"/>
          </p:nvPr>
        </p:nvSpPr>
        <p:spPr/>
        <p:txBody>
          <a:bodyPr/>
          <a:lstStyle/>
          <a:p>
            <a:r>
              <a:rPr lang="en-US" dirty="0"/>
              <a:t>Essential steps in management of hypertensive emergency</a:t>
            </a:r>
          </a:p>
        </p:txBody>
      </p:sp>
      <p:sp>
        <p:nvSpPr>
          <p:cNvPr id="3" name="Text Placeholder 2">
            <a:extLst>
              <a:ext uri="{FF2B5EF4-FFF2-40B4-BE49-F238E27FC236}">
                <a16:creationId xmlns:a16="http://schemas.microsoft.com/office/drawing/2014/main" id="{A1E05354-F286-CF45-AC08-391A887371D7}"/>
              </a:ext>
            </a:extLst>
          </p:cNvPr>
          <p:cNvSpPr>
            <a:spLocks noGrp="1"/>
          </p:cNvSpPr>
          <p:nvPr>
            <p:ph type="body" idx="1"/>
          </p:nvPr>
        </p:nvSpPr>
        <p:spPr/>
        <p:txBody>
          <a:bodyPr>
            <a:normAutofit lnSpcReduction="10000"/>
          </a:bodyPr>
          <a:lstStyle/>
          <a:p>
            <a:r>
              <a:rPr lang="en-US" b="0" i="1" dirty="0"/>
              <a:t>Pre-eclampsia </a:t>
            </a:r>
          </a:p>
          <a:p>
            <a:r>
              <a:rPr lang="en-US" b="0" i="1" u="sng" dirty="0"/>
              <a:t>with severe features</a:t>
            </a:r>
          </a:p>
        </p:txBody>
      </p:sp>
      <p:pic>
        <p:nvPicPr>
          <p:cNvPr id="8" name="Content Placeholder 7" descr="A picture containing clothing&#10;&#10;Description automatically generated">
            <a:extLst>
              <a:ext uri="{FF2B5EF4-FFF2-40B4-BE49-F238E27FC236}">
                <a16:creationId xmlns:a16="http://schemas.microsoft.com/office/drawing/2014/main" id="{AB288F03-9BA5-FB48-A39E-D6FB2BB2C1E5}"/>
              </a:ext>
            </a:extLst>
          </p:cNvPr>
          <p:cNvPicPr>
            <a:picLocks noGrp="1" noChangeAspect="1"/>
          </p:cNvPicPr>
          <p:nvPr>
            <p:ph sz="half" idx="2"/>
          </p:nvPr>
        </p:nvPicPr>
        <p:blipFill>
          <a:blip r:embed="rId2"/>
          <a:stretch>
            <a:fillRect/>
          </a:stretch>
        </p:blipFill>
        <p:spPr>
          <a:xfrm>
            <a:off x="1282536" y="2612570"/>
            <a:ext cx="4096986" cy="3408219"/>
          </a:xfrm>
        </p:spPr>
      </p:pic>
      <p:sp>
        <p:nvSpPr>
          <p:cNvPr id="5" name="Text Placeholder 4">
            <a:extLst>
              <a:ext uri="{FF2B5EF4-FFF2-40B4-BE49-F238E27FC236}">
                <a16:creationId xmlns:a16="http://schemas.microsoft.com/office/drawing/2014/main" id="{352DAD10-EA54-F645-BFF3-4F59A62D88A0}"/>
              </a:ext>
            </a:extLst>
          </p:cNvPr>
          <p:cNvSpPr>
            <a:spLocks noGrp="1"/>
          </p:cNvSpPr>
          <p:nvPr>
            <p:ph type="body" sz="quarter" idx="3"/>
          </p:nvPr>
        </p:nvSpPr>
        <p:spPr/>
        <p:txBody>
          <a:bodyPr>
            <a:normAutofit lnSpcReduction="10000"/>
          </a:bodyPr>
          <a:lstStyle/>
          <a:p>
            <a:r>
              <a:rPr lang="en-US" b="0" i="1" dirty="0"/>
              <a:t>Or </a:t>
            </a:r>
            <a:r>
              <a:rPr lang="en-US" b="0" i="1" u="sng" dirty="0"/>
              <a:t>BP ≥ 160/110, </a:t>
            </a:r>
          </a:p>
          <a:p>
            <a:r>
              <a:rPr lang="en-US" b="0" i="1" dirty="0"/>
              <a:t>or </a:t>
            </a:r>
            <a:r>
              <a:rPr lang="en-US" b="0" i="1" u="sng" dirty="0"/>
              <a:t>eclampsia</a:t>
            </a:r>
          </a:p>
        </p:txBody>
      </p:sp>
      <p:graphicFrame>
        <p:nvGraphicFramePr>
          <p:cNvPr id="10" name="Content Placeholder 5">
            <a:extLst>
              <a:ext uri="{FF2B5EF4-FFF2-40B4-BE49-F238E27FC236}">
                <a16:creationId xmlns:a16="http://schemas.microsoft.com/office/drawing/2014/main" id="{812EFFAC-5D16-4605-85DE-C141BE8F6129}"/>
              </a:ext>
            </a:extLst>
          </p:cNvPr>
          <p:cNvGraphicFramePr>
            <a:graphicFrameLocks noGrp="1"/>
          </p:cNvGraphicFramePr>
          <p:nvPr>
            <p:ph sz="quarter" idx="4"/>
          </p:nvPr>
        </p:nvGraphicFramePr>
        <p:xfrm>
          <a:off x="6172200" y="2505075"/>
          <a:ext cx="5183188"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9589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51E261F2-A0A9-3C4A-B74E-FD0966A36ABD}"/>
              </a:ext>
            </a:extLst>
          </p:cNvPr>
          <p:cNvPicPr>
            <a:picLocks noGrp="1" noChangeAspect="1"/>
          </p:cNvPicPr>
          <p:nvPr>
            <p:ph idx="1"/>
          </p:nvPr>
        </p:nvPicPr>
        <p:blipFill>
          <a:blip r:embed="rId3"/>
          <a:stretch>
            <a:fillRect/>
          </a:stretch>
        </p:blipFill>
        <p:spPr>
          <a:xfrm>
            <a:off x="739206" y="643467"/>
            <a:ext cx="10713587" cy="5571065"/>
          </a:xfrm>
          <a:prstGeom prst="rect">
            <a:avLst/>
          </a:prstGeom>
          <a:ln>
            <a:noFill/>
          </a:ln>
        </p:spPr>
      </p:pic>
    </p:spTree>
    <p:extLst>
      <p:ext uri="{BB962C8B-B14F-4D97-AF65-F5344CB8AC3E}">
        <p14:creationId xmlns:p14="http://schemas.microsoft.com/office/powerpoint/2010/main" val="2615602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D1F2-937A-564C-BF45-236A940F9440}"/>
              </a:ext>
            </a:extLst>
          </p:cNvPr>
          <p:cNvSpPr>
            <a:spLocks noGrp="1"/>
          </p:cNvSpPr>
          <p:nvPr>
            <p:ph type="title"/>
          </p:nvPr>
        </p:nvSpPr>
        <p:spPr/>
        <p:txBody>
          <a:bodyPr/>
          <a:lstStyle/>
          <a:p>
            <a:r>
              <a:rPr lang="en-US" dirty="0"/>
              <a:t>Case 1. Algorithm for HDP at PHC level</a:t>
            </a:r>
          </a:p>
        </p:txBody>
      </p:sp>
      <p:sp>
        <p:nvSpPr>
          <p:cNvPr id="3" name="Content Placeholder 2">
            <a:extLst>
              <a:ext uri="{FF2B5EF4-FFF2-40B4-BE49-F238E27FC236}">
                <a16:creationId xmlns:a16="http://schemas.microsoft.com/office/drawing/2014/main" id="{300FFC5C-2357-1848-8601-83B19C53735B}"/>
              </a:ext>
            </a:extLst>
          </p:cNvPr>
          <p:cNvSpPr>
            <a:spLocks noGrp="1"/>
          </p:cNvSpPr>
          <p:nvPr>
            <p:ph idx="1"/>
          </p:nvPr>
        </p:nvSpPr>
        <p:spPr/>
        <p:txBody>
          <a:bodyPr>
            <a:normAutofit/>
          </a:bodyPr>
          <a:lstStyle/>
          <a:p>
            <a:r>
              <a:rPr lang="en-ZA" dirty="0"/>
              <a:t>A 21-year-old P0G1 female with no medical co-morbidities presents to the antenatal care clinic for her first visit. Her BP = 110/60 mmHg and urine dipstick is normal. Her SFH = 20 cm, which is consistent with her dates. All other investigations are normal. </a:t>
            </a:r>
            <a:r>
              <a:rPr lang="en-ZA" dirty="0">
                <a:highlight>
                  <a:srgbClr val="FFFF00"/>
                </a:highlight>
              </a:rPr>
              <a:t>The most appropriate next step is to:</a:t>
            </a:r>
          </a:p>
          <a:p>
            <a:r>
              <a:rPr lang="en-ZA" dirty="0"/>
              <a:t>Commence calcium</a:t>
            </a:r>
          </a:p>
          <a:p>
            <a:r>
              <a:rPr lang="en-ZA" dirty="0"/>
              <a:t>Commence calcium and iron</a:t>
            </a:r>
          </a:p>
          <a:p>
            <a:r>
              <a:rPr lang="en-ZA" dirty="0"/>
              <a:t>Commence calcium, iron and aspirin</a:t>
            </a:r>
          </a:p>
          <a:p>
            <a:r>
              <a:rPr lang="en-ZA" dirty="0"/>
              <a:t>Commence iron</a:t>
            </a:r>
          </a:p>
          <a:p>
            <a:pPr marL="0" indent="0">
              <a:buNone/>
            </a:pPr>
            <a:endParaRPr lang="en-US" dirty="0"/>
          </a:p>
        </p:txBody>
      </p:sp>
    </p:spTree>
    <p:extLst>
      <p:ext uri="{BB962C8B-B14F-4D97-AF65-F5344CB8AC3E}">
        <p14:creationId xmlns:p14="http://schemas.microsoft.com/office/powerpoint/2010/main" val="3888681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D184A2E-73AA-6C47-B962-71810C483891}"/>
              </a:ext>
            </a:extLst>
          </p:cNvPr>
          <p:cNvSpPr>
            <a:spLocks noGrp="1"/>
          </p:cNvSpPr>
          <p:nvPr>
            <p:ph type="title"/>
          </p:nvPr>
        </p:nvSpPr>
        <p:spPr>
          <a:xfrm>
            <a:off x="524741" y="620392"/>
            <a:ext cx="3275363" cy="5305395"/>
          </a:xfrm>
        </p:spPr>
        <p:txBody>
          <a:bodyPr>
            <a:normAutofit/>
          </a:bodyPr>
          <a:lstStyle/>
          <a:p>
            <a:r>
              <a:rPr lang="en-US" sz="4800" dirty="0">
                <a:solidFill>
                  <a:schemeClr val="bg1"/>
                </a:solidFill>
              </a:rPr>
              <a:t>Case 2. Algorithm for HDP at PHC level</a:t>
            </a:r>
          </a:p>
        </p:txBody>
      </p:sp>
      <p:graphicFrame>
        <p:nvGraphicFramePr>
          <p:cNvPr id="19" name="Content Placeholder 2">
            <a:extLst>
              <a:ext uri="{FF2B5EF4-FFF2-40B4-BE49-F238E27FC236}">
                <a16:creationId xmlns:a16="http://schemas.microsoft.com/office/drawing/2014/main" id="{E5D54325-E351-4AB2-B19F-294712C94257}"/>
              </a:ext>
            </a:extLst>
          </p:cNvPr>
          <p:cNvGraphicFramePr>
            <a:graphicFrameLocks noGrp="1"/>
          </p:cNvGraphicFramePr>
          <p:nvPr>
            <p:ph idx="1"/>
            <p:extLst>
              <p:ext uri="{D42A27DB-BD31-4B8C-83A1-F6EECF244321}">
                <p14:modId xmlns:p14="http://schemas.microsoft.com/office/powerpoint/2010/main" val="1486103062"/>
              </p:ext>
            </p:extLst>
          </p:nvPr>
        </p:nvGraphicFramePr>
        <p:xfrm>
          <a:off x="5468389" y="620392"/>
          <a:ext cx="6575974"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3849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02DAA4-6253-5745-8E20-F4F63C7F1D50}"/>
              </a:ext>
            </a:extLst>
          </p:cNvPr>
          <p:cNvSpPr>
            <a:spLocks noGrp="1"/>
          </p:cNvSpPr>
          <p:nvPr>
            <p:ph type="title"/>
          </p:nvPr>
        </p:nvSpPr>
        <p:spPr>
          <a:xfrm>
            <a:off x="524741" y="620392"/>
            <a:ext cx="3808268" cy="5504688"/>
          </a:xfrm>
        </p:spPr>
        <p:txBody>
          <a:bodyPr>
            <a:normAutofit/>
          </a:bodyPr>
          <a:lstStyle/>
          <a:p>
            <a:r>
              <a:rPr lang="en-US" sz="6000" dirty="0">
                <a:solidFill>
                  <a:schemeClr val="bg1"/>
                </a:solidFill>
              </a:rPr>
              <a:t>Case 2. Algorithm for HDP at PHC level</a:t>
            </a:r>
          </a:p>
        </p:txBody>
      </p:sp>
      <p:graphicFrame>
        <p:nvGraphicFramePr>
          <p:cNvPr id="20" name="Content Placeholder 2">
            <a:extLst>
              <a:ext uri="{FF2B5EF4-FFF2-40B4-BE49-F238E27FC236}">
                <a16:creationId xmlns:a16="http://schemas.microsoft.com/office/drawing/2014/main" id="{57381683-9DEC-49FE-B68E-9BEA9B84C11A}"/>
              </a:ext>
            </a:extLst>
          </p:cNvPr>
          <p:cNvGraphicFramePr>
            <a:graphicFrameLocks noGrp="1"/>
          </p:cNvGraphicFramePr>
          <p:nvPr>
            <p:ph idx="1"/>
            <p:extLst>
              <p:ext uri="{D42A27DB-BD31-4B8C-83A1-F6EECF244321}">
                <p14:modId xmlns:p14="http://schemas.microsoft.com/office/powerpoint/2010/main" val="73078979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8454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994A91-412A-A542-ABDB-40E30BCECA99}"/>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kern="1200">
                <a:solidFill>
                  <a:schemeClr val="bg1"/>
                </a:solidFill>
                <a:latin typeface="+mj-lt"/>
                <a:ea typeface="+mj-ea"/>
                <a:cs typeface="+mj-cs"/>
              </a:rPr>
              <a:t>Borderline hypertension</a:t>
            </a:r>
          </a:p>
        </p:txBody>
      </p:sp>
      <p:cxnSp>
        <p:nvCxnSpPr>
          <p:cNvPr id="14" name="Straight Connector 13">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picture containing diagram&#10;&#10;Description automatically generated">
            <a:extLst>
              <a:ext uri="{FF2B5EF4-FFF2-40B4-BE49-F238E27FC236}">
                <a16:creationId xmlns:a16="http://schemas.microsoft.com/office/drawing/2014/main" id="{2CAC75EF-956A-5448-A1F7-BE2E713A2C26}"/>
              </a:ext>
            </a:extLst>
          </p:cNvPr>
          <p:cNvPicPr>
            <a:picLocks noGrp="1" noChangeAspect="1"/>
          </p:cNvPicPr>
          <p:nvPr>
            <p:ph idx="1"/>
          </p:nvPr>
        </p:nvPicPr>
        <p:blipFill>
          <a:blip r:embed="rId2"/>
          <a:stretch>
            <a:fillRect/>
          </a:stretch>
        </p:blipFill>
        <p:spPr>
          <a:xfrm>
            <a:off x="320040" y="3161709"/>
            <a:ext cx="11496821" cy="2529301"/>
          </a:xfrm>
          <a:prstGeom prst="rect">
            <a:avLst/>
          </a:prstGeom>
        </p:spPr>
      </p:pic>
      <p:sp>
        <p:nvSpPr>
          <p:cNvPr id="6" name="TextBox 5">
            <a:extLst>
              <a:ext uri="{FF2B5EF4-FFF2-40B4-BE49-F238E27FC236}">
                <a16:creationId xmlns:a16="http://schemas.microsoft.com/office/drawing/2014/main" id="{49254B21-86D6-F347-BF40-581F2F7E3957}"/>
              </a:ext>
            </a:extLst>
          </p:cNvPr>
          <p:cNvSpPr txBox="1"/>
          <p:nvPr/>
        </p:nvSpPr>
        <p:spPr>
          <a:xfrm>
            <a:off x="123800" y="5906896"/>
            <a:ext cx="12068200" cy="830997"/>
          </a:xfrm>
          <a:prstGeom prst="rect">
            <a:avLst/>
          </a:prstGeom>
          <a:noFill/>
        </p:spPr>
        <p:txBody>
          <a:bodyPr wrap="square" rtlCol="0">
            <a:spAutoFit/>
          </a:bodyPr>
          <a:lstStyle/>
          <a:p>
            <a:r>
              <a:rPr lang="en-US" sz="2400" dirty="0"/>
              <a:t>The patients repeat blood pressure was 136/86mmHg. She was asked to come back within the week.</a:t>
            </a:r>
          </a:p>
        </p:txBody>
      </p:sp>
    </p:spTree>
    <p:extLst>
      <p:ext uri="{BB962C8B-B14F-4D97-AF65-F5344CB8AC3E}">
        <p14:creationId xmlns:p14="http://schemas.microsoft.com/office/powerpoint/2010/main" val="335933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471CC9-363E-2848-8D24-0C4607CCE544}"/>
              </a:ext>
            </a:extLst>
          </p:cNvPr>
          <p:cNvSpPr>
            <a:spLocks noGrp="1"/>
          </p:cNvSpPr>
          <p:nvPr>
            <p:ph type="title"/>
          </p:nvPr>
        </p:nvSpPr>
        <p:spPr>
          <a:xfrm>
            <a:off x="1629751" y="1059116"/>
            <a:ext cx="8924392" cy="933486"/>
          </a:xfrm>
        </p:spPr>
        <p:txBody>
          <a:bodyPr>
            <a:normAutofit/>
          </a:bodyPr>
          <a:lstStyle/>
          <a:p>
            <a:pPr algn="ctr"/>
            <a:r>
              <a:rPr lang="en-US" dirty="0"/>
              <a:t>Scenario continued</a:t>
            </a:r>
          </a:p>
        </p:txBody>
      </p:sp>
      <p:sp>
        <p:nvSpPr>
          <p:cNvPr id="12"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E39D633-6916-4B4B-ABEB-BBDD5949F70A}"/>
              </a:ext>
            </a:extLst>
          </p:cNvPr>
          <p:cNvSpPr>
            <a:spLocks noGrp="1"/>
          </p:cNvSpPr>
          <p:nvPr>
            <p:ph idx="1"/>
          </p:nvPr>
        </p:nvSpPr>
        <p:spPr>
          <a:xfrm>
            <a:off x="1955257" y="1870145"/>
            <a:ext cx="8273380" cy="3329395"/>
          </a:xfrm>
        </p:spPr>
        <p:txBody>
          <a:bodyPr>
            <a:noAutofit/>
          </a:bodyPr>
          <a:lstStyle/>
          <a:p>
            <a:pPr marL="0" indent="0">
              <a:buNone/>
            </a:pPr>
            <a:r>
              <a:rPr lang="en-US" sz="2400" dirty="0"/>
              <a:t>At 33 weeks:</a:t>
            </a:r>
          </a:p>
          <a:p>
            <a:r>
              <a:rPr lang="en-US" sz="2400" dirty="0"/>
              <a:t>Her BP is now 150/91mmHg</a:t>
            </a:r>
          </a:p>
          <a:p>
            <a:r>
              <a:rPr lang="en-US" sz="2400" dirty="0"/>
              <a:t>She is asymptomatic with no proteinuria</a:t>
            </a:r>
          </a:p>
          <a:p>
            <a:r>
              <a:rPr lang="en-US" sz="2400" dirty="0">
                <a:highlight>
                  <a:srgbClr val="FFFF00"/>
                </a:highlight>
              </a:rPr>
              <a:t>Q. What is the most appropriate next step to do?</a:t>
            </a:r>
          </a:p>
          <a:p>
            <a:pPr marL="514350" indent="-514350">
              <a:buAutoNum type="alphaUcPeriod"/>
            </a:pPr>
            <a:r>
              <a:rPr lang="en-US" sz="2400" dirty="0"/>
              <a:t>Start her on alpha methyl dopa and refer immediately</a:t>
            </a:r>
          </a:p>
          <a:p>
            <a:pPr marL="514350" indent="-514350">
              <a:buAutoNum type="alphaUcPeriod"/>
            </a:pPr>
            <a:r>
              <a:rPr lang="en-US" sz="2400" dirty="0"/>
              <a:t>Lower the blood pressure with nifedipine and refer immediately</a:t>
            </a:r>
          </a:p>
          <a:p>
            <a:pPr marL="514350" indent="-514350">
              <a:buAutoNum type="alphaUcPeriod"/>
            </a:pPr>
            <a:r>
              <a:rPr lang="en-US" sz="2400" dirty="0"/>
              <a:t>Start on alpha methyldopa and review in 1 week</a:t>
            </a:r>
          </a:p>
          <a:p>
            <a:pPr marL="514350" indent="-514350">
              <a:buAutoNum type="alphaUcPeriod"/>
            </a:pPr>
            <a:r>
              <a:rPr lang="en-US" sz="2400" dirty="0"/>
              <a:t>Start on alpha methyldopa and refer within 3 days to the NLE</a:t>
            </a:r>
          </a:p>
        </p:txBody>
      </p:sp>
    </p:spTree>
    <p:extLst>
      <p:ext uri="{BB962C8B-B14F-4D97-AF65-F5344CB8AC3E}">
        <p14:creationId xmlns:p14="http://schemas.microsoft.com/office/powerpoint/2010/main" val="67441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10;&#10;Description automatically generated with low confidence">
            <a:extLst>
              <a:ext uri="{FF2B5EF4-FFF2-40B4-BE49-F238E27FC236}">
                <a16:creationId xmlns:a16="http://schemas.microsoft.com/office/drawing/2014/main" id="{96D52F74-8B5B-8D42-B176-B8451B1ECC94}"/>
              </a:ext>
            </a:extLst>
          </p:cNvPr>
          <p:cNvPicPr>
            <a:picLocks noGrp="1" noChangeAspect="1"/>
          </p:cNvPicPr>
          <p:nvPr>
            <p:ph idx="1"/>
          </p:nvPr>
        </p:nvPicPr>
        <p:blipFill>
          <a:blip r:embed="rId2"/>
          <a:stretch>
            <a:fillRect/>
          </a:stretch>
        </p:blipFill>
        <p:spPr>
          <a:xfrm>
            <a:off x="643467" y="811783"/>
            <a:ext cx="10905066" cy="5234432"/>
          </a:xfrm>
          <a:prstGeom prst="rect">
            <a:avLst/>
          </a:prstGeom>
          <a:ln>
            <a:noFill/>
          </a:ln>
        </p:spPr>
      </p:pic>
      <p:sp>
        <p:nvSpPr>
          <p:cNvPr id="17"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B46C82D-B442-0D45-9BF7-6E9BB9C13814}"/>
              </a:ext>
            </a:extLst>
          </p:cNvPr>
          <p:cNvSpPr txBox="1"/>
          <p:nvPr/>
        </p:nvSpPr>
        <p:spPr>
          <a:xfrm>
            <a:off x="877632" y="460323"/>
            <a:ext cx="1990085" cy="400110"/>
          </a:xfrm>
          <a:prstGeom prst="rect">
            <a:avLst/>
          </a:prstGeom>
          <a:noFill/>
        </p:spPr>
        <p:txBody>
          <a:bodyPr wrap="square" rtlCol="0">
            <a:spAutoFit/>
          </a:bodyPr>
          <a:lstStyle/>
          <a:p>
            <a:r>
              <a:rPr lang="en-US" sz="2000" b="1"/>
              <a:t>Proteinuria?</a:t>
            </a:r>
            <a:endParaRPr lang="en-US" sz="2000" b="1" dirty="0"/>
          </a:p>
        </p:txBody>
      </p:sp>
    </p:spTree>
    <p:extLst>
      <p:ext uri="{BB962C8B-B14F-4D97-AF65-F5344CB8AC3E}">
        <p14:creationId xmlns:p14="http://schemas.microsoft.com/office/powerpoint/2010/main" val="438140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A024D-6111-F948-AE2C-3707411A9974}"/>
              </a:ext>
            </a:extLst>
          </p:cNvPr>
          <p:cNvSpPr>
            <a:spLocks noGrp="1"/>
          </p:cNvSpPr>
          <p:nvPr>
            <p:ph type="title"/>
          </p:nvPr>
        </p:nvSpPr>
        <p:spPr>
          <a:xfrm>
            <a:off x="1188069" y="381935"/>
            <a:ext cx="9356106" cy="1200329"/>
          </a:xfrm>
        </p:spPr>
        <p:txBody>
          <a:bodyPr anchor="t">
            <a:normAutofit/>
          </a:bodyPr>
          <a:lstStyle/>
          <a:p>
            <a:endParaRPr lang="en-US" sz="8000"/>
          </a:p>
        </p:txBody>
      </p:sp>
      <p:grpSp>
        <p:nvGrpSpPr>
          <p:cNvPr id="11" name="Group 10">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4200" y="554152"/>
            <a:ext cx="574177" cy="1075866"/>
            <a:chOff x="10994200" y="554152"/>
            <a:chExt cx="574177" cy="1075866"/>
          </a:xfrm>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519FC1A-9730-4E3B-A273-D816DEC7FFD6}"/>
              </a:ext>
            </a:extLst>
          </p:cNvPr>
          <p:cNvGraphicFramePr>
            <a:graphicFrameLocks noGrp="1"/>
          </p:cNvGraphicFramePr>
          <p:nvPr>
            <p:ph idx="1"/>
            <p:extLst>
              <p:ext uri="{D42A27DB-BD31-4B8C-83A1-F6EECF244321}">
                <p14:modId xmlns:p14="http://schemas.microsoft.com/office/powerpoint/2010/main" val="3700315308"/>
              </p:ext>
            </p:extLst>
          </p:nvPr>
        </p:nvGraphicFramePr>
        <p:xfrm>
          <a:off x="1188062" y="1825625"/>
          <a:ext cx="9356107" cy="439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4987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9">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F203610-DF3C-1D41-A565-8E038FD55B68}"/>
              </a:ext>
            </a:extLst>
          </p:cNvPr>
          <p:cNvSpPr>
            <a:spLocks noGrp="1"/>
          </p:cNvSpPr>
          <p:nvPr>
            <p:ph type="title"/>
          </p:nvPr>
        </p:nvSpPr>
        <p:spPr>
          <a:xfrm>
            <a:off x="1629751" y="1059116"/>
            <a:ext cx="8924392" cy="367362"/>
          </a:xfrm>
        </p:spPr>
        <p:txBody>
          <a:bodyPr>
            <a:normAutofit fontScale="90000"/>
          </a:bodyPr>
          <a:lstStyle/>
          <a:p>
            <a:pPr algn="ctr"/>
            <a:r>
              <a:rPr lang="en-US" dirty="0"/>
              <a:t>Case 3</a:t>
            </a:r>
          </a:p>
        </p:txBody>
      </p:sp>
      <p:sp>
        <p:nvSpPr>
          <p:cNvPr id="20"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7185084-F3EB-0140-9576-2E8ED59B6365}"/>
              </a:ext>
            </a:extLst>
          </p:cNvPr>
          <p:cNvSpPr>
            <a:spLocks noGrp="1"/>
          </p:cNvSpPr>
          <p:nvPr>
            <p:ph idx="1"/>
          </p:nvPr>
        </p:nvSpPr>
        <p:spPr>
          <a:xfrm>
            <a:off x="1743075" y="1785938"/>
            <a:ext cx="8488291" cy="3835633"/>
          </a:xfrm>
        </p:spPr>
        <p:txBody>
          <a:bodyPr>
            <a:normAutofit/>
          </a:bodyPr>
          <a:lstStyle/>
          <a:p>
            <a:r>
              <a:rPr lang="en-US" sz="2000" dirty="0"/>
              <a:t>A woman comes to PHC complaining of epigastric pain and pedal edema. She is obviously pregnant and </a:t>
            </a:r>
            <a:r>
              <a:rPr lang="en-US" sz="2000" dirty="0" err="1"/>
              <a:t>unbooked</a:t>
            </a:r>
            <a:r>
              <a:rPr lang="en-US" sz="2000" dirty="0"/>
              <a:t>. During the history taking, she has a generalized convulsion. After preventing her from falling,</a:t>
            </a:r>
          </a:p>
          <a:p>
            <a:pPr marL="0" indent="0">
              <a:buNone/>
            </a:pPr>
            <a:endParaRPr lang="en-US" sz="2000" dirty="0"/>
          </a:p>
          <a:p>
            <a:pPr marL="0" indent="0">
              <a:buNone/>
            </a:pPr>
            <a:r>
              <a:rPr lang="en-US" sz="2000" dirty="0">
                <a:highlight>
                  <a:srgbClr val="FFFF00"/>
                </a:highlight>
              </a:rPr>
              <a:t>What is the most appropriate next step?</a:t>
            </a:r>
          </a:p>
          <a:p>
            <a:pPr marL="0" indent="0">
              <a:buNone/>
            </a:pPr>
            <a:endParaRPr lang="en-US" sz="2000" dirty="0">
              <a:highlight>
                <a:srgbClr val="FFFF00"/>
              </a:highlight>
            </a:endParaRPr>
          </a:p>
          <a:p>
            <a:pPr marL="0" indent="0">
              <a:buNone/>
            </a:pPr>
            <a:r>
              <a:rPr lang="en-US" sz="2000" dirty="0"/>
              <a:t>A. Place her in recovery position</a:t>
            </a:r>
          </a:p>
          <a:p>
            <a:pPr marL="0" indent="0">
              <a:buNone/>
            </a:pPr>
            <a:r>
              <a:rPr lang="en-US" sz="2000" dirty="0"/>
              <a:t>B. Abort the seizure with IVI diazepam </a:t>
            </a:r>
          </a:p>
          <a:p>
            <a:pPr marL="0" indent="0">
              <a:buNone/>
            </a:pPr>
            <a:r>
              <a:rPr lang="en-US" sz="2000" dirty="0"/>
              <a:t>C. Abort the seizure with IVI MgSO</a:t>
            </a:r>
            <a:r>
              <a:rPr lang="en-US" sz="2000" baseline="-25000" dirty="0"/>
              <a:t>4</a:t>
            </a:r>
            <a:endParaRPr lang="en-US" sz="2000" dirty="0"/>
          </a:p>
          <a:p>
            <a:pPr marL="0" indent="0">
              <a:buNone/>
            </a:pPr>
            <a:r>
              <a:rPr lang="en-US" sz="2000" dirty="0"/>
              <a:t>D. Secure the airway with an OPA</a:t>
            </a:r>
          </a:p>
        </p:txBody>
      </p:sp>
    </p:spTree>
    <p:extLst>
      <p:ext uri="{BB962C8B-B14F-4D97-AF65-F5344CB8AC3E}">
        <p14:creationId xmlns:p14="http://schemas.microsoft.com/office/powerpoint/2010/main" val="2021185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D77B92-CB36-4B20-A59A-59625E0F0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39FACC-0535-A847-A96B-FE9227888E4C}"/>
              </a:ext>
            </a:extLst>
          </p:cNvPr>
          <p:cNvSpPr>
            <a:spLocks noGrp="1"/>
          </p:cNvSpPr>
          <p:nvPr>
            <p:ph type="title"/>
          </p:nvPr>
        </p:nvSpPr>
        <p:spPr>
          <a:xfrm>
            <a:off x="645064" y="587829"/>
            <a:ext cx="4220051" cy="4136571"/>
          </a:xfrm>
        </p:spPr>
        <p:txBody>
          <a:bodyPr anchor="t">
            <a:normAutofit/>
          </a:bodyPr>
          <a:lstStyle/>
          <a:p>
            <a:r>
              <a:rPr lang="en-US" sz="3700" dirty="0"/>
              <a:t>Mnemonics to remember: Essential steps in managing obstetric emergencies (ESMOE)</a:t>
            </a:r>
            <a:br>
              <a:rPr lang="en-US" sz="3700" dirty="0"/>
            </a:br>
            <a:r>
              <a:rPr lang="en-US" sz="3700" dirty="0"/>
              <a:t>Immediate actions</a:t>
            </a:r>
          </a:p>
        </p:txBody>
      </p:sp>
      <p:grpSp>
        <p:nvGrpSpPr>
          <p:cNvPr id="11" name="Group 10">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80F9335-C145-4D49-BDEF-D5FD633C7C5B}"/>
              </a:ext>
            </a:extLst>
          </p:cNvPr>
          <p:cNvGraphicFramePr>
            <a:graphicFrameLocks noGrp="1"/>
          </p:cNvGraphicFramePr>
          <p:nvPr>
            <p:ph idx="1"/>
            <p:extLst>
              <p:ext uri="{D42A27DB-BD31-4B8C-83A1-F6EECF244321}">
                <p14:modId xmlns:p14="http://schemas.microsoft.com/office/powerpoint/2010/main" val="1998179486"/>
              </p:ext>
            </p:extLst>
          </p:nvPr>
        </p:nvGraphicFramePr>
        <p:xfrm>
          <a:off x="5407705" y="1014154"/>
          <a:ext cx="5962720" cy="4979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6015A3C5-6297-F44B-A29D-C6B4F88FC91D}"/>
              </a:ext>
            </a:extLst>
          </p:cNvPr>
          <p:cNvSpPr txBox="1"/>
          <p:nvPr/>
        </p:nvSpPr>
        <p:spPr>
          <a:xfrm>
            <a:off x="8382000" y="13258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11490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8E7F-1311-F748-9E4C-B2BBF76D7280}"/>
              </a:ext>
            </a:extLst>
          </p:cNvPr>
          <p:cNvSpPr>
            <a:spLocks noGrp="1"/>
          </p:cNvSpPr>
          <p:nvPr>
            <p:ph type="title"/>
          </p:nvPr>
        </p:nvSpPr>
        <p:spPr/>
        <p:txBody>
          <a:bodyPr/>
          <a:lstStyle/>
          <a:p>
            <a:r>
              <a:rPr lang="en-US" dirty="0"/>
              <a:t>Immediate actions</a:t>
            </a:r>
          </a:p>
        </p:txBody>
      </p:sp>
      <p:sp>
        <p:nvSpPr>
          <p:cNvPr id="3" name="Content Placeholder 2">
            <a:extLst>
              <a:ext uri="{FF2B5EF4-FFF2-40B4-BE49-F238E27FC236}">
                <a16:creationId xmlns:a16="http://schemas.microsoft.com/office/drawing/2014/main" id="{F2F2A569-8BC1-AB46-8F32-F8FD8CD296E8}"/>
              </a:ext>
            </a:extLst>
          </p:cNvPr>
          <p:cNvSpPr>
            <a:spLocks noGrp="1"/>
          </p:cNvSpPr>
          <p:nvPr>
            <p:ph idx="1"/>
          </p:nvPr>
        </p:nvSpPr>
        <p:spPr/>
        <p:txBody>
          <a:bodyPr/>
          <a:lstStyle/>
          <a:p>
            <a:r>
              <a:rPr lang="en-US" dirty="0"/>
              <a:t>Call for help</a:t>
            </a:r>
          </a:p>
          <a:p>
            <a:r>
              <a:rPr lang="en-US" dirty="0"/>
              <a:t>Protect the airway and put in recovery position</a:t>
            </a:r>
          </a:p>
          <a:p>
            <a:r>
              <a:rPr lang="en-US" dirty="0"/>
              <a:t>Extend the neck, suction the airway and insert an OPA if possible, give oxygen by facemask</a:t>
            </a:r>
          </a:p>
          <a:p>
            <a:r>
              <a:rPr lang="en-US" dirty="0"/>
              <a:t>Assess her circulation - take her blood pressure</a:t>
            </a:r>
          </a:p>
          <a:p>
            <a:r>
              <a:rPr lang="en-US" dirty="0"/>
              <a:t>Assess her airway- to ensure that it is open</a:t>
            </a:r>
          </a:p>
          <a:p>
            <a:r>
              <a:rPr lang="en-US" dirty="0"/>
              <a:t>Assess her breathing - listening to her lungs, pulse oximetry</a:t>
            </a:r>
          </a:p>
          <a:p>
            <a:endParaRPr lang="en-US" dirty="0"/>
          </a:p>
          <a:p>
            <a:endParaRPr lang="en-US" dirty="0"/>
          </a:p>
        </p:txBody>
      </p:sp>
    </p:spTree>
    <p:extLst>
      <p:ext uri="{BB962C8B-B14F-4D97-AF65-F5344CB8AC3E}">
        <p14:creationId xmlns:p14="http://schemas.microsoft.com/office/powerpoint/2010/main" val="41422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3AA66-66F0-AC46-90B3-47C24FE6AB4D}"/>
              </a:ext>
            </a:extLst>
          </p:cNvPr>
          <p:cNvSpPr>
            <a:spLocks noGrp="1"/>
          </p:cNvSpPr>
          <p:nvPr>
            <p:ph type="title"/>
          </p:nvPr>
        </p:nvSpPr>
        <p:spPr/>
        <p:txBody>
          <a:bodyPr/>
          <a:lstStyle/>
          <a:p>
            <a:r>
              <a:rPr lang="en-US" dirty="0"/>
              <a:t>Scenario continued</a:t>
            </a:r>
          </a:p>
        </p:txBody>
      </p:sp>
      <p:sp>
        <p:nvSpPr>
          <p:cNvPr id="3" name="Content Placeholder 2">
            <a:extLst>
              <a:ext uri="{FF2B5EF4-FFF2-40B4-BE49-F238E27FC236}">
                <a16:creationId xmlns:a16="http://schemas.microsoft.com/office/drawing/2014/main" id="{CBACE902-4A5E-9448-8269-38FC3612CB60}"/>
              </a:ext>
            </a:extLst>
          </p:cNvPr>
          <p:cNvSpPr>
            <a:spLocks noGrp="1"/>
          </p:cNvSpPr>
          <p:nvPr>
            <p:ph idx="1"/>
          </p:nvPr>
        </p:nvSpPr>
        <p:spPr/>
        <p:txBody>
          <a:bodyPr/>
          <a:lstStyle/>
          <a:p>
            <a:pPr marL="0" indent="0">
              <a:buNone/>
            </a:pPr>
            <a:r>
              <a:rPr lang="en-US" dirty="0"/>
              <a:t>After your immediate actions you find that:</a:t>
            </a:r>
          </a:p>
          <a:p>
            <a:r>
              <a:rPr lang="en-US" dirty="0"/>
              <a:t>BP is 190/105mmHg, pulse is 118 and RR is 26bpm.</a:t>
            </a:r>
          </a:p>
          <a:p>
            <a:pPr marL="0" indent="0">
              <a:buNone/>
            </a:pPr>
            <a:endParaRPr lang="en-US" dirty="0"/>
          </a:p>
          <a:p>
            <a:r>
              <a:rPr lang="en-US" dirty="0"/>
              <a:t>Q. What is the next best step?</a:t>
            </a:r>
          </a:p>
          <a:p>
            <a:pPr marL="0" indent="0">
              <a:buNone/>
            </a:pPr>
            <a:r>
              <a:rPr lang="en-US" dirty="0"/>
              <a:t>A. IV labetalol</a:t>
            </a:r>
          </a:p>
          <a:p>
            <a:pPr marL="0" indent="0">
              <a:buNone/>
            </a:pPr>
            <a:r>
              <a:rPr lang="en-US" dirty="0"/>
              <a:t>B. Load her with IVI and IM MgSO</a:t>
            </a:r>
            <a:r>
              <a:rPr lang="en-US" baseline="-25000" dirty="0"/>
              <a:t>4</a:t>
            </a:r>
          </a:p>
          <a:p>
            <a:pPr marL="0" indent="0">
              <a:buNone/>
            </a:pPr>
            <a:r>
              <a:rPr lang="en-US" dirty="0"/>
              <a:t>C. Abort the seizure with IVI diazepam</a:t>
            </a:r>
          </a:p>
          <a:p>
            <a:pPr marL="0" indent="0">
              <a:buNone/>
            </a:pPr>
            <a:r>
              <a:rPr lang="en-US" dirty="0"/>
              <a:t>D. Lower the BP with oral nifedipine</a:t>
            </a:r>
          </a:p>
        </p:txBody>
      </p:sp>
    </p:spTree>
    <p:extLst>
      <p:ext uri="{BB962C8B-B14F-4D97-AF65-F5344CB8AC3E}">
        <p14:creationId xmlns:p14="http://schemas.microsoft.com/office/powerpoint/2010/main" val="4020992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A068AF-579B-D94D-B7E6-A877A51EE08F}"/>
              </a:ext>
            </a:extLst>
          </p:cNvPr>
          <p:cNvSpPr>
            <a:spLocks noGrp="1"/>
          </p:cNvSpPr>
          <p:nvPr>
            <p:ph type="title"/>
          </p:nvPr>
        </p:nvSpPr>
        <p:spPr>
          <a:xfrm>
            <a:off x="1383564" y="348865"/>
            <a:ext cx="9718111" cy="1576446"/>
          </a:xfrm>
        </p:spPr>
        <p:txBody>
          <a:bodyPr anchor="ctr">
            <a:normAutofit/>
          </a:bodyPr>
          <a:lstStyle/>
          <a:p>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F92B9B61-975C-4974-B39F-BD76E591FF98}"/>
              </a:ext>
            </a:extLst>
          </p:cNvPr>
          <p:cNvGraphicFramePr>
            <a:graphicFrameLocks noGrp="1"/>
          </p:cNvGraphicFramePr>
          <p:nvPr>
            <p:ph idx="1"/>
            <p:extLst>
              <p:ext uri="{D42A27DB-BD31-4B8C-83A1-F6EECF244321}">
                <p14:modId xmlns:p14="http://schemas.microsoft.com/office/powerpoint/2010/main" val="57858929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7278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B1F70-B19E-C145-BAA9-F07F5368F251}"/>
              </a:ext>
            </a:extLst>
          </p:cNvPr>
          <p:cNvSpPr>
            <a:spLocks noGrp="1"/>
          </p:cNvSpPr>
          <p:nvPr>
            <p:ph type="title"/>
          </p:nvPr>
        </p:nvSpPr>
        <p:spPr/>
        <p:txBody>
          <a:bodyPr/>
          <a:lstStyle/>
          <a:p>
            <a:r>
              <a:rPr lang="en-US" dirty="0"/>
              <a:t>Scenario continued</a:t>
            </a:r>
          </a:p>
        </p:txBody>
      </p:sp>
      <p:sp>
        <p:nvSpPr>
          <p:cNvPr id="3" name="Content Placeholder 2">
            <a:extLst>
              <a:ext uri="{FF2B5EF4-FFF2-40B4-BE49-F238E27FC236}">
                <a16:creationId xmlns:a16="http://schemas.microsoft.com/office/drawing/2014/main" id="{FF750E15-03AD-EC44-BD75-B46AFCF4E1D2}"/>
              </a:ext>
            </a:extLst>
          </p:cNvPr>
          <p:cNvSpPr>
            <a:spLocks noGrp="1"/>
          </p:cNvSpPr>
          <p:nvPr>
            <p:ph idx="1"/>
          </p:nvPr>
        </p:nvSpPr>
        <p:spPr/>
        <p:txBody>
          <a:bodyPr>
            <a:normAutofit lnSpcReduction="10000"/>
          </a:bodyPr>
          <a:lstStyle/>
          <a:p>
            <a:r>
              <a:rPr lang="en-US" dirty="0"/>
              <a:t>Patient is postictal but responds to verbal commands. BP is 165/110mmHg, HR  Is 111bpm, RR is 24bpm, lungs are clear. No </a:t>
            </a:r>
            <a:r>
              <a:rPr lang="en-US" dirty="0" err="1"/>
              <a:t>sats</a:t>
            </a:r>
            <a:r>
              <a:rPr lang="en-US" dirty="0"/>
              <a:t> monitor in the ANC room. She has 3+ proteinuria with scanty urine. Glucose is 6mol/L. SFH is 35, lie is longitudinal, cephalic presentation, adequate liquor, and FH is 150bpm. She is not in </a:t>
            </a:r>
            <a:r>
              <a:rPr lang="en-US" dirty="0" err="1"/>
              <a:t>labour</a:t>
            </a:r>
            <a:r>
              <a:rPr lang="en-US" dirty="0"/>
              <a:t>.</a:t>
            </a:r>
          </a:p>
          <a:p>
            <a:r>
              <a:rPr lang="en-US" dirty="0">
                <a:highlight>
                  <a:srgbClr val="FFFF00"/>
                </a:highlight>
              </a:rPr>
              <a:t>What is the next most appropriate step?</a:t>
            </a:r>
          </a:p>
          <a:p>
            <a:pPr marL="514350" indent="-514350">
              <a:buAutoNum type="alphaUcPeriod"/>
            </a:pPr>
            <a:r>
              <a:rPr lang="en-US" dirty="0"/>
              <a:t>Oral enalapril</a:t>
            </a:r>
          </a:p>
          <a:p>
            <a:pPr marL="514350" indent="-514350">
              <a:buAutoNum type="alphaUcPeriod"/>
            </a:pPr>
            <a:r>
              <a:rPr lang="en-US" dirty="0"/>
              <a:t>Oral nifedipine</a:t>
            </a:r>
          </a:p>
          <a:p>
            <a:pPr marL="0" indent="0">
              <a:buNone/>
            </a:pPr>
            <a:r>
              <a:rPr lang="en-US" dirty="0"/>
              <a:t>C.   IV MgSO4</a:t>
            </a:r>
          </a:p>
          <a:p>
            <a:pPr marL="0" indent="0">
              <a:buNone/>
            </a:pPr>
            <a:r>
              <a:rPr lang="en-US" dirty="0"/>
              <a:t>D.   Oral alpha methyldopa</a:t>
            </a:r>
          </a:p>
        </p:txBody>
      </p:sp>
    </p:spTree>
    <p:extLst>
      <p:ext uri="{BB962C8B-B14F-4D97-AF65-F5344CB8AC3E}">
        <p14:creationId xmlns:p14="http://schemas.microsoft.com/office/powerpoint/2010/main" val="2306092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99451-055F-E643-A38A-4393EEE3FAD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AD69A08-A533-074A-8FA7-99C26D6066F3}"/>
              </a:ext>
            </a:extLst>
          </p:cNvPr>
          <p:cNvSpPr>
            <a:spLocks noGrp="1"/>
          </p:cNvSpPr>
          <p:nvPr>
            <p:ph idx="1"/>
          </p:nvPr>
        </p:nvSpPr>
        <p:spPr/>
        <p:txBody>
          <a:bodyPr/>
          <a:lstStyle/>
          <a:p>
            <a:r>
              <a:rPr lang="en-US" dirty="0"/>
              <a:t>Correct answer</a:t>
            </a:r>
          </a:p>
          <a:p>
            <a:endParaRPr lang="en-US" dirty="0"/>
          </a:p>
          <a:p>
            <a:endParaRPr lang="en-US" dirty="0"/>
          </a:p>
          <a:p>
            <a:endParaRPr lang="en-US" dirty="0"/>
          </a:p>
          <a:p>
            <a:r>
              <a:rPr lang="en-US" dirty="0"/>
              <a:t>Oral nifedipine</a:t>
            </a:r>
          </a:p>
          <a:p>
            <a:endParaRPr lang="en-US" dirty="0"/>
          </a:p>
          <a:p>
            <a:endParaRPr lang="en-US" dirty="0"/>
          </a:p>
          <a:p>
            <a:endParaRPr lang="en-US" dirty="0"/>
          </a:p>
        </p:txBody>
      </p:sp>
    </p:spTree>
    <p:extLst>
      <p:ext uri="{BB962C8B-B14F-4D97-AF65-F5344CB8AC3E}">
        <p14:creationId xmlns:p14="http://schemas.microsoft.com/office/powerpoint/2010/main" val="664428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6D80A-A4B5-C540-B3CD-2AA6F847F88D}"/>
              </a:ext>
            </a:extLst>
          </p:cNvPr>
          <p:cNvSpPr>
            <a:spLocks noGrp="1"/>
          </p:cNvSpPr>
          <p:nvPr>
            <p:ph type="title"/>
          </p:nvPr>
        </p:nvSpPr>
        <p:spPr>
          <a:xfrm>
            <a:off x="838200" y="-162720"/>
            <a:ext cx="10515600" cy="1325563"/>
          </a:xfrm>
        </p:spPr>
        <p:txBody>
          <a:bodyPr>
            <a:normAutofit/>
          </a:bodyPr>
          <a:lstStyle/>
          <a:p>
            <a:r>
              <a:rPr lang="en-US" sz="3200" dirty="0"/>
              <a:t>Application at the district hospital level with C/S capability</a:t>
            </a:r>
          </a:p>
        </p:txBody>
      </p:sp>
      <p:pic>
        <p:nvPicPr>
          <p:cNvPr id="9" name="Content Placeholder 8" descr="Timeline&#10;&#10;Description automatically generated">
            <a:extLst>
              <a:ext uri="{FF2B5EF4-FFF2-40B4-BE49-F238E27FC236}">
                <a16:creationId xmlns:a16="http://schemas.microsoft.com/office/drawing/2014/main" id="{C1E81BD7-C95F-2448-9DFA-EB10E717049A}"/>
              </a:ext>
            </a:extLst>
          </p:cNvPr>
          <p:cNvPicPr>
            <a:picLocks noGrp="1" noChangeAspect="1"/>
          </p:cNvPicPr>
          <p:nvPr>
            <p:ph idx="1"/>
          </p:nvPr>
        </p:nvPicPr>
        <p:blipFill>
          <a:blip r:embed="rId2"/>
          <a:stretch>
            <a:fillRect/>
          </a:stretch>
        </p:blipFill>
        <p:spPr>
          <a:xfrm>
            <a:off x="1928813" y="804656"/>
            <a:ext cx="8615362" cy="5879313"/>
          </a:xfrm>
        </p:spPr>
      </p:pic>
    </p:spTree>
    <p:extLst>
      <p:ext uri="{BB962C8B-B14F-4D97-AF65-F5344CB8AC3E}">
        <p14:creationId xmlns:p14="http://schemas.microsoft.com/office/powerpoint/2010/main" val="1640461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3BC90-9A03-2A46-9601-95210E638966}"/>
              </a:ext>
            </a:extLst>
          </p:cNvPr>
          <p:cNvSpPr>
            <a:spLocks noGrp="1"/>
          </p:cNvSpPr>
          <p:nvPr>
            <p:ph type="title"/>
          </p:nvPr>
        </p:nvSpPr>
        <p:spPr/>
        <p:txBody>
          <a:bodyPr>
            <a:normAutofit/>
          </a:bodyPr>
          <a:lstStyle/>
          <a:p>
            <a:r>
              <a:rPr lang="en-US" sz="3200" dirty="0"/>
              <a:t>Application at the district hospital level with C/S capability</a:t>
            </a:r>
          </a:p>
        </p:txBody>
      </p:sp>
      <p:pic>
        <p:nvPicPr>
          <p:cNvPr id="5" name="Content Placeholder 4" descr="Diagram&#10;&#10;Description automatically generated">
            <a:extLst>
              <a:ext uri="{FF2B5EF4-FFF2-40B4-BE49-F238E27FC236}">
                <a16:creationId xmlns:a16="http://schemas.microsoft.com/office/drawing/2014/main" id="{281F296D-7B73-D74E-B61E-F060EE19106B}"/>
              </a:ext>
            </a:extLst>
          </p:cNvPr>
          <p:cNvPicPr>
            <a:picLocks noGrp="1" noChangeAspect="1"/>
          </p:cNvPicPr>
          <p:nvPr>
            <p:ph idx="1"/>
          </p:nvPr>
        </p:nvPicPr>
        <p:blipFill>
          <a:blip r:embed="rId2"/>
          <a:stretch>
            <a:fillRect/>
          </a:stretch>
        </p:blipFill>
        <p:spPr>
          <a:xfrm>
            <a:off x="118752" y="1443038"/>
            <a:ext cx="11132333" cy="4743450"/>
          </a:xfrm>
        </p:spPr>
      </p:pic>
    </p:spTree>
    <p:extLst>
      <p:ext uri="{BB962C8B-B14F-4D97-AF65-F5344CB8AC3E}">
        <p14:creationId xmlns:p14="http://schemas.microsoft.com/office/powerpoint/2010/main" val="653861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828035-65E9-F44D-B3AC-F96E6B013BFA}"/>
              </a:ext>
            </a:extLst>
          </p:cNvPr>
          <p:cNvSpPr>
            <a:spLocks noGrp="1"/>
          </p:cNvSpPr>
          <p:nvPr>
            <p:ph type="title"/>
          </p:nvPr>
        </p:nvSpPr>
        <p:spPr>
          <a:xfrm>
            <a:off x="1188069" y="381935"/>
            <a:ext cx="9356106" cy="1200329"/>
          </a:xfrm>
        </p:spPr>
        <p:txBody>
          <a:bodyPr anchor="t">
            <a:normAutofit/>
          </a:bodyPr>
          <a:lstStyle/>
          <a:p>
            <a:r>
              <a:rPr lang="en-US" sz="3800" dirty="0"/>
              <a:t>Case 4: Application at the district hospital level</a:t>
            </a:r>
          </a:p>
        </p:txBody>
      </p:sp>
      <p:grpSp>
        <p:nvGrpSpPr>
          <p:cNvPr id="11" name="Group 10">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4200" y="554152"/>
            <a:ext cx="574177" cy="1075866"/>
            <a:chOff x="10994200" y="554152"/>
            <a:chExt cx="574177" cy="1075866"/>
          </a:xfrm>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959F3D8-EC12-40D3-B2F1-A6C33DBD3364}"/>
              </a:ext>
            </a:extLst>
          </p:cNvPr>
          <p:cNvGraphicFramePr>
            <a:graphicFrameLocks noGrp="1"/>
          </p:cNvGraphicFramePr>
          <p:nvPr>
            <p:ph idx="1"/>
            <p:extLst>
              <p:ext uri="{D42A27DB-BD31-4B8C-83A1-F6EECF244321}">
                <p14:modId xmlns:p14="http://schemas.microsoft.com/office/powerpoint/2010/main" val="3311173904"/>
              </p:ext>
            </p:extLst>
          </p:nvPr>
        </p:nvGraphicFramePr>
        <p:xfrm>
          <a:off x="1188062" y="1825625"/>
          <a:ext cx="9356107" cy="43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3703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4B62C404-E8D2-46A3-BCAA-9911E25E56B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1344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A76A3A-78D2-A049-B851-1AAEB520747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dirty="0">
                <a:solidFill>
                  <a:srgbClr val="FFFFFF"/>
                </a:solidFill>
                <a:latin typeface="+mj-lt"/>
                <a:ea typeface="+mj-ea"/>
                <a:cs typeface="+mj-cs"/>
              </a:rPr>
              <a:t>Hypertension and features of pre-eclampsia</a:t>
            </a:r>
          </a:p>
        </p:txBody>
      </p:sp>
      <p:pic>
        <p:nvPicPr>
          <p:cNvPr id="5" name="Content Placeholder 4" descr="Diagram&#10;&#10;Description automatically generated">
            <a:extLst>
              <a:ext uri="{FF2B5EF4-FFF2-40B4-BE49-F238E27FC236}">
                <a16:creationId xmlns:a16="http://schemas.microsoft.com/office/drawing/2014/main" id="{AB2E49F4-39EC-1842-98D1-38C98B391AED}"/>
              </a:ext>
            </a:extLst>
          </p:cNvPr>
          <p:cNvPicPr>
            <a:picLocks noGrp="1" noChangeAspect="1"/>
          </p:cNvPicPr>
          <p:nvPr>
            <p:ph idx="1"/>
          </p:nvPr>
        </p:nvPicPr>
        <p:blipFill>
          <a:blip r:embed="rId2"/>
          <a:stretch>
            <a:fillRect/>
          </a:stretch>
        </p:blipFill>
        <p:spPr>
          <a:xfrm>
            <a:off x="5524500" y="287337"/>
            <a:ext cx="3948113" cy="6283325"/>
          </a:xfrm>
          <a:prstGeom prst="rect">
            <a:avLst/>
          </a:prstGeom>
        </p:spPr>
      </p:pic>
    </p:spTree>
    <p:extLst>
      <p:ext uri="{BB962C8B-B14F-4D97-AF65-F5344CB8AC3E}">
        <p14:creationId xmlns:p14="http://schemas.microsoft.com/office/powerpoint/2010/main" val="1691636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109B-4136-6448-BD63-5065310988A0}"/>
              </a:ext>
            </a:extLst>
          </p:cNvPr>
          <p:cNvSpPr>
            <a:spLocks noGrp="1"/>
          </p:cNvSpPr>
          <p:nvPr>
            <p:ph type="title"/>
          </p:nvPr>
        </p:nvSpPr>
        <p:spPr/>
        <p:txBody>
          <a:bodyPr/>
          <a:lstStyle/>
          <a:p>
            <a:r>
              <a:rPr lang="en-US" dirty="0"/>
              <a:t>Pt scenario continued..</a:t>
            </a:r>
          </a:p>
        </p:txBody>
      </p:sp>
      <p:sp>
        <p:nvSpPr>
          <p:cNvPr id="3" name="Content Placeholder 2">
            <a:extLst>
              <a:ext uri="{FF2B5EF4-FFF2-40B4-BE49-F238E27FC236}">
                <a16:creationId xmlns:a16="http://schemas.microsoft.com/office/drawing/2014/main" id="{E6B17544-73E5-0C42-862D-27E06422761A}"/>
              </a:ext>
            </a:extLst>
          </p:cNvPr>
          <p:cNvSpPr>
            <a:spLocks noGrp="1"/>
          </p:cNvSpPr>
          <p:nvPr>
            <p:ph idx="1"/>
          </p:nvPr>
        </p:nvSpPr>
        <p:spPr/>
        <p:txBody>
          <a:bodyPr/>
          <a:lstStyle/>
          <a:p>
            <a:pPr marL="0" indent="0">
              <a:buNone/>
            </a:pPr>
            <a:r>
              <a:rPr lang="en-US" dirty="0"/>
              <a:t>A full history and examination were conducted. </a:t>
            </a:r>
          </a:p>
          <a:p>
            <a:pPr marL="0" indent="0">
              <a:buNone/>
            </a:pPr>
            <a:r>
              <a:rPr lang="en-US" dirty="0"/>
              <a:t>She was awake and alert, had no symptoms. BP 150/100mmHg, pulse 85, RR 18, epigastric tenderness, ALT 100,</a:t>
            </a:r>
          </a:p>
          <a:p>
            <a:pPr marL="0" indent="0">
              <a:buNone/>
            </a:pPr>
            <a:r>
              <a:rPr lang="en-US" dirty="0"/>
              <a:t>Urine 0.6g protein/24 hrs., </a:t>
            </a:r>
            <a:r>
              <a:rPr lang="en-US" dirty="0" err="1"/>
              <a:t>creat</a:t>
            </a:r>
            <a:r>
              <a:rPr lang="en-US" dirty="0"/>
              <a:t> 102, passing over 40mls/</a:t>
            </a:r>
            <a:r>
              <a:rPr lang="en-US" dirty="0" err="1"/>
              <a:t>hr</a:t>
            </a:r>
            <a:r>
              <a:rPr lang="en-US" dirty="0"/>
              <a:t>, Hb is 13g/dl, plts 105, HIV neg, temp 36.8, glucose 5.3mmol/l,  pedal edema.  SFH measurement 35cm, fetal heart rate 150bpm, longitudinal lie, cephalic presentation and adequate liquor, not in </a:t>
            </a:r>
            <a:r>
              <a:rPr lang="en-US" dirty="0" err="1"/>
              <a:t>labour</a:t>
            </a:r>
            <a:r>
              <a:rPr lang="en-US" dirty="0"/>
              <a:t>. </a:t>
            </a:r>
          </a:p>
        </p:txBody>
      </p:sp>
    </p:spTree>
    <p:extLst>
      <p:ext uri="{BB962C8B-B14F-4D97-AF65-F5344CB8AC3E}">
        <p14:creationId xmlns:p14="http://schemas.microsoft.com/office/powerpoint/2010/main" val="33666903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FB1809-2A15-3744-B805-F2113982B3AE}"/>
              </a:ext>
            </a:extLst>
          </p:cNvPr>
          <p:cNvSpPr>
            <a:spLocks noGrp="1"/>
          </p:cNvSpPr>
          <p:nvPr>
            <p:ph idx="1"/>
          </p:nvPr>
        </p:nvSpPr>
        <p:spPr/>
        <p:txBody>
          <a:bodyPr/>
          <a:lstStyle/>
          <a:p>
            <a:r>
              <a:rPr lang="en-US" dirty="0">
                <a:highlight>
                  <a:srgbClr val="FFFF00"/>
                </a:highlight>
              </a:rPr>
              <a:t>What is the most likely diagnosis?</a:t>
            </a:r>
          </a:p>
          <a:p>
            <a:pPr marL="0" indent="0">
              <a:buNone/>
            </a:pPr>
            <a:endParaRPr lang="en-US" dirty="0">
              <a:highlight>
                <a:srgbClr val="FFFF00"/>
              </a:highlight>
            </a:endParaRPr>
          </a:p>
          <a:p>
            <a:pPr marL="514350" indent="-514350">
              <a:buAutoNum type="alphaUcPeriod"/>
            </a:pPr>
            <a:r>
              <a:rPr lang="en-US" dirty="0"/>
              <a:t>pre-eclampsia with no signs or symptoms at 36 weeks gestation</a:t>
            </a:r>
          </a:p>
          <a:p>
            <a:pPr marL="514350" indent="-514350">
              <a:buAutoNum type="alphaUcPeriod"/>
            </a:pPr>
            <a:r>
              <a:rPr lang="en-US" dirty="0"/>
              <a:t>Pre-eclampsia with HELLP syndrome</a:t>
            </a:r>
          </a:p>
          <a:p>
            <a:pPr marL="514350" indent="-514350">
              <a:buAutoNum type="alphaUcPeriod"/>
            </a:pPr>
            <a:r>
              <a:rPr lang="en-US" dirty="0"/>
              <a:t>Eclampsia</a:t>
            </a:r>
          </a:p>
          <a:p>
            <a:pPr marL="514350" indent="-514350">
              <a:buAutoNum type="alphaUcPeriod"/>
            </a:pPr>
            <a:r>
              <a:rPr lang="en-US" dirty="0"/>
              <a:t>Gestational hypertension</a:t>
            </a:r>
          </a:p>
        </p:txBody>
      </p:sp>
    </p:spTree>
    <p:extLst>
      <p:ext uri="{BB962C8B-B14F-4D97-AF65-F5344CB8AC3E}">
        <p14:creationId xmlns:p14="http://schemas.microsoft.com/office/powerpoint/2010/main" val="1674106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32D19EF7-1AB5-40D6-97A2-2F6C8E9D1F1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68442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52B8D0-9A6D-D942-B50E-EF44F86030D6}"/>
              </a:ext>
            </a:extLst>
          </p:cNvPr>
          <p:cNvSpPr>
            <a:spLocks noGrp="1"/>
          </p:cNvSpPr>
          <p:nvPr>
            <p:ph idx="1"/>
          </p:nvPr>
        </p:nvSpPr>
        <p:spPr/>
        <p:txBody>
          <a:bodyPr/>
          <a:lstStyle/>
          <a:p>
            <a:r>
              <a:rPr lang="en-US" dirty="0">
                <a:highlight>
                  <a:srgbClr val="FFFF00"/>
                </a:highlight>
              </a:rPr>
              <a:t>What is your next step?</a:t>
            </a:r>
          </a:p>
          <a:p>
            <a:pPr marL="0" indent="0">
              <a:buNone/>
            </a:pPr>
            <a:endParaRPr lang="en-US" dirty="0"/>
          </a:p>
          <a:p>
            <a:pPr marL="514350" indent="-514350">
              <a:buAutoNum type="alphaUcPeriod"/>
            </a:pPr>
            <a:r>
              <a:rPr lang="en-US" dirty="0"/>
              <a:t>Induce </a:t>
            </a:r>
            <a:r>
              <a:rPr lang="en-US" dirty="0" err="1"/>
              <a:t>labour</a:t>
            </a:r>
            <a:endParaRPr lang="en-US" dirty="0"/>
          </a:p>
          <a:p>
            <a:pPr marL="514350" indent="-514350">
              <a:buAutoNum type="alphaUcPeriod"/>
            </a:pPr>
            <a:r>
              <a:rPr lang="en-US" dirty="0"/>
              <a:t>Refer to a regional or tertiary hospital whichever is closest</a:t>
            </a:r>
          </a:p>
          <a:p>
            <a:pPr marL="514350" indent="-514350">
              <a:buAutoNum type="alphaUcPeriod"/>
            </a:pPr>
            <a:r>
              <a:rPr lang="en-US" dirty="0"/>
              <a:t>Do a cesarean delivery</a:t>
            </a:r>
          </a:p>
          <a:p>
            <a:pPr marL="514350" indent="-514350">
              <a:buAutoNum type="alphaUcPeriod"/>
            </a:pPr>
            <a:r>
              <a:rPr lang="en-US" dirty="0"/>
              <a:t>Give corticosteroids</a:t>
            </a:r>
          </a:p>
        </p:txBody>
      </p:sp>
    </p:spTree>
    <p:extLst>
      <p:ext uri="{BB962C8B-B14F-4D97-AF65-F5344CB8AC3E}">
        <p14:creationId xmlns:p14="http://schemas.microsoft.com/office/powerpoint/2010/main" val="2400203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imeline&#10;&#10;Description automatically generated">
            <a:extLst>
              <a:ext uri="{FF2B5EF4-FFF2-40B4-BE49-F238E27FC236}">
                <a16:creationId xmlns:a16="http://schemas.microsoft.com/office/drawing/2014/main" id="{0D1C51F2-7C6C-8546-AE60-6CF6A0EC6E78}"/>
              </a:ext>
            </a:extLst>
          </p:cNvPr>
          <p:cNvPicPr>
            <a:picLocks noGrp="1" noChangeAspect="1"/>
          </p:cNvPicPr>
          <p:nvPr>
            <p:ph idx="1"/>
          </p:nvPr>
        </p:nvPicPr>
        <p:blipFill>
          <a:blip r:embed="rId2"/>
          <a:stretch>
            <a:fillRect/>
          </a:stretch>
        </p:blipFill>
        <p:spPr>
          <a:xfrm>
            <a:off x="844467" y="147073"/>
            <a:ext cx="10503471" cy="6370958"/>
          </a:xfrm>
        </p:spPr>
      </p:pic>
    </p:spTree>
    <p:extLst>
      <p:ext uri="{BB962C8B-B14F-4D97-AF65-F5344CB8AC3E}">
        <p14:creationId xmlns:p14="http://schemas.microsoft.com/office/powerpoint/2010/main" val="3428963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AC3602-3348-4F31-9E43-076B03514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11">
            <a:extLst>
              <a:ext uri="{FF2B5EF4-FFF2-40B4-BE49-F238E27FC236}">
                <a16:creationId xmlns:a16="http://schemas.microsoft.com/office/drawing/2014/main" id="{394094B0-A6C9-44BE-9042-66EF0612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03882"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64C2CA96-0B16-4AA7-B340-33044D238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2662"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D50D7A8-F1D5-4306-8A9B-DD7A73EB8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8342"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p>
        </p:txBody>
      </p:sp>
      <p:graphicFrame>
        <p:nvGraphicFramePr>
          <p:cNvPr id="5" name="Content Placeholder 2">
            <a:extLst>
              <a:ext uri="{FF2B5EF4-FFF2-40B4-BE49-F238E27FC236}">
                <a16:creationId xmlns:a16="http://schemas.microsoft.com/office/drawing/2014/main" id="{C9BD7801-70E3-4148-B68C-D22330BE0EE5}"/>
              </a:ext>
            </a:extLst>
          </p:cNvPr>
          <p:cNvGraphicFramePr>
            <a:graphicFrameLocks noGrp="1"/>
          </p:cNvGraphicFramePr>
          <p:nvPr>
            <p:ph idx="1"/>
            <p:extLst>
              <p:ext uri="{D42A27DB-BD31-4B8C-83A1-F6EECF244321}">
                <p14:modId xmlns:p14="http://schemas.microsoft.com/office/powerpoint/2010/main" val="771109209"/>
              </p:ext>
            </p:extLst>
          </p:nvPr>
        </p:nvGraphicFramePr>
        <p:xfrm>
          <a:off x="838200" y="2211233"/>
          <a:ext cx="10515600" cy="3965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0596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DA4B62-187B-F048-8139-18D53355BF9C}"/>
              </a:ext>
            </a:extLst>
          </p:cNvPr>
          <p:cNvSpPr>
            <a:spLocks noGrp="1"/>
          </p:cNvSpPr>
          <p:nvPr>
            <p:ph type="title"/>
          </p:nvPr>
        </p:nvSpPr>
        <p:spPr>
          <a:xfrm>
            <a:off x="1115568" y="548640"/>
            <a:ext cx="10168128" cy="1179576"/>
          </a:xfrm>
        </p:spPr>
        <p:txBody>
          <a:bodyPr>
            <a:normAutofit/>
          </a:bodyPr>
          <a:lstStyle/>
          <a:p>
            <a:r>
              <a:rPr lang="en-US" sz="4000"/>
              <a:t>Case 4.</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81A8F2F-180B-624E-B3DB-49FFCCA8BFF9}"/>
              </a:ext>
            </a:extLst>
          </p:cNvPr>
          <p:cNvSpPr>
            <a:spLocks noGrp="1"/>
          </p:cNvSpPr>
          <p:nvPr>
            <p:ph idx="1"/>
          </p:nvPr>
        </p:nvSpPr>
        <p:spPr>
          <a:xfrm>
            <a:off x="1115568" y="2481943"/>
            <a:ext cx="10168128" cy="3695020"/>
          </a:xfrm>
        </p:spPr>
        <p:txBody>
          <a:bodyPr>
            <a:normAutofit/>
          </a:bodyPr>
          <a:lstStyle/>
          <a:p>
            <a:r>
              <a:rPr lang="en-ZA" sz="2200" dirty="0"/>
              <a:t>A 36-year-old patient, 34 weeks pregnant, presents to the Emergency Centre with a BP = 165/100 mmHg, HR = 130 b/min, RR = 45 </a:t>
            </a:r>
            <a:r>
              <a:rPr lang="en-ZA" sz="2200" dirty="0" err="1"/>
              <a:t>br</a:t>
            </a:r>
            <a:r>
              <a:rPr lang="en-ZA" sz="2200" dirty="0"/>
              <a:t>/min. She talks with difficulty. She has widespread crepitations and wheeze and oxygen saturation = 85%. You administer oxygen. The most appropriate next step is to administer:</a:t>
            </a:r>
          </a:p>
          <a:p>
            <a:pPr>
              <a:buFont typeface="Courier New" panose="02070309020205020404" pitchFamily="49" charset="0"/>
              <a:buChar char="o"/>
            </a:pPr>
            <a:r>
              <a:rPr lang="en-ZA" sz="2200" dirty="0"/>
              <a:t>IVI furosemide</a:t>
            </a:r>
          </a:p>
          <a:p>
            <a:pPr>
              <a:buFont typeface="Courier New" panose="02070309020205020404" pitchFamily="49" charset="0"/>
              <a:buChar char="o"/>
            </a:pPr>
            <a:r>
              <a:rPr lang="en-ZA" sz="2200" dirty="0"/>
              <a:t>IVI labetalol</a:t>
            </a:r>
          </a:p>
          <a:p>
            <a:pPr>
              <a:buFont typeface="Courier New" panose="02070309020205020404" pitchFamily="49" charset="0"/>
              <a:buChar char="o"/>
            </a:pPr>
            <a:r>
              <a:rPr lang="en-ZA" sz="2200" dirty="0"/>
              <a:t>IVI MgSO</a:t>
            </a:r>
            <a:r>
              <a:rPr lang="en-ZA" sz="2200" baseline="-25000" dirty="0"/>
              <a:t>4</a:t>
            </a:r>
          </a:p>
          <a:p>
            <a:pPr>
              <a:buFont typeface="Courier New" panose="02070309020205020404" pitchFamily="49" charset="0"/>
              <a:buChar char="o"/>
            </a:pPr>
            <a:r>
              <a:rPr lang="en-ZA" sz="2200" dirty="0"/>
              <a:t>Oral alpha-methyldopa</a:t>
            </a:r>
          </a:p>
          <a:p>
            <a:pPr marL="0" indent="0">
              <a:buNone/>
            </a:pPr>
            <a:endParaRPr lang="en-US" sz="2200" dirty="0"/>
          </a:p>
        </p:txBody>
      </p:sp>
    </p:spTree>
    <p:extLst>
      <p:ext uri="{BB962C8B-B14F-4D97-AF65-F5344CB8AC3E}">
        <p14:creationId xmlns:p14="http://schemas.microsoft.com/office/powerpoint/2010/main" val="3261215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7D0C-E63E-BA45-842D-9ED02A74D23F}"/>
              </a:ext>
            </a:extLst>
          </p:cNvPr>
          <p:cNvSpPr>
            <a:spLocks noGrp="1"/>
          </p:cNvSpPr>
          <p:nvPr>
            <p:ph type="title"/>
          </p:nvPr>
        </p:nvSpPr>
        <p:spPr/>
        <p:txBody>
          <a:bodyPr/>
          <a:lstStyle/>
          <a:p>
            <a:r>
              <a:rPr lang="en-US" dirty="0"/>
              <a:t>ESMOE STEPS</a:t>
            </a:r>
          </a:p>
        </p:txBody>
      </p:sp>
      <p:sp>
        <p:nvSpPr>
          <p:cNvPr id="3" name="Content Placeholder 2">
            <a:extLst>
              <a:ext uri="{FF2B5EF4-FFF2-40B4-BE49-F238E27FC236}">
                <a16:creationId xmlns:a16="http://schemas.microsoft.com/office/drawing/2014/main" id="{85D746BF-26C7-3C4A-B073-BFA2F94928EC}"/>
              </a:ext>
            </a:extLst>
          </p:cNvPr>
          <p:cNvSpPr>
            <a:spLocks noGrp="1"/>
          </p:cNvSpPr>
          <p:nvPr>
            <p:ph idx="1"/>
          </p:nvPr>
        </p:nvSpPr>
        <p:spPr/>
        <p:txBody>
          <a:bodyPr/>
          <a:lstStyle/>
          <a:p>
            <a:r>
              <a:rPr lang="en-US" dirty="0"/>
              <a:t>Shake and shout. </a:t>
            </a:r>
          </a:p>
          <a:p>
            <a:r>
              <a:rPr lang="en-US" dirty="0"/>
              <a:t>Call a cab</a:t>
            </a:r>
          </a:p>
          <a:p>
            <a:r>
              <a:rPr lang="en-US" dirty="0"/>
              <a:t>Big 5, forgotten 4, core 1</a:t>
            </a:r>
          </a:p>
          <a:p>
            <a:endParaRPr lang="en-US" dirty="0"/>
          </a:p>
          <a:p>
            <a:r>
              <a:rPr lang="en-US" dirty="0"/>
              <a:t>Protect airway and place in semi fowlers position</a:t>
            </a:r>
          </a:p>
        </p:txBody>
      </p:sp>
    </p:spTree>
    <p:extLst>
      <p:ext uri="{BB962C8B-B14F-4D97-AF65-F5344CB8AC3E}">
        <p14:creationId xmlns:p14="http://schemas.microsoft.com/office/powerpoint/2010/main" val="3513977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0F077-4A3B-A14F-B660-BEBFDA5F57A2}"/>
              </a:ext>
            </a:extLst>
          </p:cNvPr>
          <p:cNvSpPr>
            <a:spLocks noGrp="1"/>
          </p:cNvSpPr>
          <p:nvPr>
            <p:ph type="title"/>
          </p:nvPr>
        </p:nvSpPr>
        <p:spPr/>
        <p:txBody>
          <a:bodyPr/>
          <a:lstStyle/>
          <a:p>
            <a:r>
              <a:rPr lang="en-US" dirty="0"/>
              <a:t>Immediate findings</a:t>
            </a:r>
          </a:p>
        </p:txBody>
      </p:sp>
      <p:sp>
        <p:nvSpPr>
          <p:cNvPr id="3" name="Content Placeholder 2">
            <a:extLst>
              <a:ext uri="{FF2B5EF4-FFF2-40B4-BE49-F238E27FC236}">
                <a16:creationId xmlns:a16="http://schemas.microsoft.com/office/drawing/2014/main" id="{FFCE57C5-BA66-B44A-95AE-F8813C6E1BA4}"/>
              </a:ext>
            </a:extLst>
          </p:cNvPr>
          <p:cNvSpPr>
            <a:spLocks noGrp="1"/>
          </p:cNvSpPr>
          <p:nvPr>
            <p:ph idx="1"/>
          </p:nvPr>
        </p:nvSpPr>
        <p:spPr/>
        <p:txBody>
          <a:bodyPr/>
          <a:lstStyle/>
          <a:p>
            <a:r>
              <a:rPr lang="en-US" dirty="0"/>
              <a:t>Talks with difficulty, BP is 167/101mHg, PR 131bpm, RR 35cpm.</a:t>
            </a:r>
          </a:p>
          <a:p>
            <a:r>
              <a:rPr lang="en-US" dirty="0"/>
              <a:t>She has widespread crepitations, wheezes and her oxygen saturation is 86%. You administer oxygen.</a:t>
            </a:r>
          </a:p>
          <a:p>
            <a:r>
              <a:rPr lang="en-US" dirty="0">
                <a:highlight>
                  <a:srgbClr val="FFFF00"/>
                </a:highlight>
              </a:rPr>
              <a:t>What is the next most appropriate step?</a:t>
            </a:r>
          </a:p>
          <a:p>
            <a:pPr marL="514350" indent="-514350">
              <a:buFont typeface="+mj-lt"/>
              <a:buAutoNum type="alphaUcPeriod"/>
            </a:pPr>
            <a:r>
              <a:rPr lang="en-US" dirty="0"/>
              <a:t>IV furosemide</a:t>
            </a:r>
          </a:p>
          <a:p>
            <a:pPr marL="514350" indent="-514350">
              <a:buFont typeface="+mj-lt"/>
              <a:buAutoNum type="alphaUcPeriod"/>
            </a:pPr>
            <a:r>
              <a:rPr lang="en-US" dirty="0"/>
              <a:t>IV labetalol</a:t>
            </a:r>
          </a:p>
          <a:p>
            <a:pPr marL="514350" indent="-514350">
              <a:buFont typeface="+mj-lt"/>
              <a:buAutoNum type="alphaUcPeriod"/>
            </a:pPr>
            <a:r>
              <a:rPr lang="en-US" dirty="0"/>
              <a:t>Oral alpha-methyl dopa</a:t>
            </a:r>
          </a:p>
          <a:p>
            <a:pPr marL="514350" indent="-514350">
              <a:buFont typeface="+mj-lt"/>
              <a:buAutoNum type="alphaUcPeriod"/>
            </a:pPr>
            <a:r>
              <a:rPr lang="en-US" dirty="0"/>
              <a:t>IVI Mg SO</a:t>
            </a:r>
            <a:r>
              <a:rPr lang="en-US" baseline="-25000" dirty="0"/>
              <a:t>4</a:t>
            </a:r>
            <a:endParaRPr lang="en-US" dirty="0"/>
          </a:p>
          <a:p>
            <a:endParaRPr lang="en-US" dirty="0"/>
          </a:p>
        </p:txBody>
      </p:sp>
    </p:spTree>
    <p:extLst>
      <p:ext uri="{BB962C8B-B14F-4D97-AF65-F5344CB8AC3E}">
        <p14:creationId xmlns:p14="http://schemas.microsoft.com/office/powerpoint/2010/main" val="30206531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2FB12AE-71D1-47FD-9AC3-EE2C074245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64853C7E-3CBA-4464-865F-6044D94B1B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8487"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55EFEC59-B929-4851-9DEF-9106F2797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480"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C132392-D5FF-4588-8FA1-5BAD77BF6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508836"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7EAC045-695C-4E73-9B7C-AFD6FB22D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36522"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404A7A3A-BEAE-4BC6-A163-5D0E5F8C4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10175676" y="5597890"/>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2ED3B7D-405D-4DFA-8608-B6DE74671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46240" y="5280494"/>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23880014-F25C-47D1-B8A6-929CB3677CE5}"/>
              </a:ext>
            </a:extLst>
          </p:cNvPr>
          <p:cNvGraphicFramePr>
            <a:graphicFrameLocks noGrp="1"/>
          </p:cNvGraphicFramePr>
          <p:nvPr>
            <p:ph idx="1"/>
            <p:extLst>
              <p:ext uri="{D42A27DB-BD31-4B8C-83A1-F6EECF244321}">
                <p14:modId xmlns:p14="http://schemas.microsoft.com/office/powerpoint/2010/main" val="3071628754"/>
              </p:ext>
            </p:extLst>
          </p:nvPr>
        </p:nvGraphicFramePr>
        <p:xfrm>
          <a:off x="6096000" y="642938"/>
          <a:ext cx="5453063"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53298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ABECC-4787-E64B-9C62-34626E1BA0E2}"/>
              </a:ext>
            </a:extLst>
          </p:cNvPr>
          <p:cNvSpPr>
            <a:spLocks noGrp="1"/>
          </p:cNvSpPr>
          <p:nvPr>
            <p:ph type="title"/>
          </p:nvPr>
        </p:nvSpPr>
        <p:spPr/>
        <p:txBody>
          <a:bodyPr/>
          <a:lstStyle/>
          <a:p>
            <a:r>
              <a:rPr lang="en-US" dirty="0"/>
              <a:t>Patient scenario continued…</a:t>
            </a:r>
          </a:p>
        </p:txBody>
      </p:sp>
      <p:sp>
        <p:nvSpPr>
          <p:cNvPr id="3" name="Content Placeholder 2">
            <a:extLst>
              <a:ext uri="{FF2B5EF4-FFF2-40B4-BE49-F238E27FC236}">
                <a16:creationId xmlns:a16="http://schemas.microsoft.com/office/drawing/2014/main" id="{CAD78559-1604-0543-930C-670D6C4BCAB9}"/>
              </a:ext>
            </a:extLst>
          </p:cNvPr>
          <p:cNvSpPr>
            <a:spLocks noGrp="1"/>
          </p:cNvSpPr>
          <p:nvPr>
            <p:ph idx="1"/>
          </p:nvPr>
        </p:nvSpPr>
        <p:spPr/>
        <p:txBody>
          <a:bodyPr/>
          <a:lstStyle/>
          <a:p>
            <a:r>
              <a:rPr lang="en-US" dirty="0"/>
              <a:t>Further history, she is G3P2, her SOB started early morning and has gotten worse, and she has a heavy feeling in her chest. She was diagnosed with hypertension 1 year ago and is well controlled ever since. Has been on low dose calcium and aspirin since she started ANC at 12 weeks.</a:t>
            </a:r>
          </a:p>
        </p:txBody>
      </p:sp>
    </p:spTree>
    <p:extLst>
      <p:ext uri="{BB962C8B-B14F-4D97-AF65-F5344CB8AC3E}">
        <p14:creationId xmlns:p14="http://schemas.microsoft.com/office/powerpoint/2010/main" val="2583651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71405-DABA-3D43-BB46-5D83A03E3004}"/>
              </a:ext>
            </a:extLst>
          </p:cNvPr>
          <p:cNvSpPr>
            <a:spLocks noGrp="1"/>
          </p:cNvSpPr>
          <p:nvPr>
            <p:ph type="title"/>
          </p:nvPr>
        </p:nvSpPr>
        <p:spPr/>
        <p:txBody>
          <a:bodyPr/>
          <a:lstStyle/>
          <a:p>
            <a:r>
              <a:rPr lang="en-US" dirty="0"/>
              <a:t>Examination and side ward investigations</a:t>
            </a:r>
          </a:p>
        </p:txBody>
      </p:sp>
      <p:sp>
        <p:nvSpPr>
          <p:cNvPr id="3" name="Content Placeholder 2">
            <a:extLst>
              <a:ext uri="{FF2B5EF4-FFF2-40B4-BE49-F238E27FC236}">
                <a16:creationId xmlns:a16="http://schemas.microsoft.com/office/drawing/2014/main" id="{0A329D7B-9A34-844E-BC80-826E22FA5264}"/>
              </a:ext>
            </a:extLst>
          </p:cNvPr>
          <p:cNvSpPr>
            <a:spLocks noGrp="1"/>
          </p:cNvSpPr>
          <p:nvPr>
            <p:ph idx="1"/>
          </p:nvPr>
        </p:nvSpPr>
        <p:spPr/>
        <p:txBody>
          <a:bodyPr/>
          <a:lstStyle/>
          <a:p>
            <a:r>
              <a:rPr lang="en-US" dirty="0"/>
              <a:t>Patient is distressed, but alert. BP=150/105, PR=120bpm, apex beat is in 6</a:t>
            </a:r>
            <a:r>
              <a:rPr lang="en-US" baseline="30000" dirty="0"/>
              <a:t>th</a:t>
            </a:r>
            <a:r>
              <a:rPr lang="en-US" dirty="0"/>
              <a:t> ICS MAL,  RR=8bpm, </a:t>
            </a:r>
            <a:r>
              <a:rPr lang="en-US" dirty="0" err="1"/>
              <a:t>sats</a:t>
            </a:r>
            <a:r>
              <a:rPr lang="en-US" dirty="0"/>
              <a:t> 95% on 40% oxygen after IV furosemide. She has 1+ proteinuria. Hb = 10g/dl. Temp =36.5</a:t>
            </a:r>
            <a:r>
              <a:rPr lang="en-US" baseline="30000" dirty="0"/>
              <a:t>0</a:t>
            </a:r>
            <a:r>
              <a:rPr lang="en-US" dirty="0"/>
              <a:t>C.</a:t>
            </a:r>
          </a:p>
          <a:p>
            <a:pPr marL="0" indent="0">
              <a:buNone/>
            </a:pPr>
            <a:r>
              <a:rPr lang="en-US" dirty="0" err="1"/>
              <a:t>Gluc</a:t>
            </a:r>
            <a:r>
              <a:rPr lang="en-US" dirty="0"/>
              <a:t> =6mmol/l. She has edema in both legs</a:t>
            </a:r>
          </a:p>
          <a:p>
            <a:r>
              <a:rPr lang="en-US" dirty="0"/>
              <a:t>She is not in labor. SFH=32cm, EFW=2kg,longitudinal lie, cephalic presentation, fetal heart rate is 140bpm. </a:t>
            </a:r>
          </a:p>
          <a:p>
            <a:r>
              <a:rPr lang="en-US" dirty="0"/>
              <a:t>FBC, U and E and LFT are all normal.</a:t>
            </a:r>
          </a:p>
        </p:txBody>
      </p:sp>
    </p:spTree>
    <p:extLst>
      <p:ext uri="{BB962C8B-B14F-4D97-AF65-F5344CB8AC3E}">
        <p14:creationId xmlns:p14="http://schemas.microsoft.com/office/powerpoint/2010/main" val="14998318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C9B42-E6B8-BC46-802C-FB81C77E271F}"/>
              </a:ext>
            </a:extLst>
          </p:cNvPr>
          <p:cNvSpPr>
            <a:spLocks noGrp="1"/>
          </p:cNvSpPr>
          <p:nvPr>
            <p:ph type="title"/>
          </p:nvPr>
        </p:nvSpPr>
        <p:spPr>
          <a:xfrm>
            <a:off x="344623" y="320675"/>
            <a:ext cx="11407487" cy="1325563"/>
          </a:xfrm>
        </p:spPr>
        <p:txBody>
          <a:bodyPr>
            <a:normAutofit/>
          </a:bodyPr>
          <a:lstStyle/>
          <a:p>
            <a:r>
              <a:rPr lang="en-US" sz="4200"/>
              <a:t>What is the next most appropriate step?</a:t>
            </a:r>
            <a:br>
              <a:rPr lang="en-US" sz="4200"/>
            </a:br>
            <a:endParaRPr lang="en-US" sz="4200"/>
          </a:p>
        </p:txBody>
      </p:sp>
      <p:sp>
        <p:nvSpPr>
          <p:cNvPr id="9" name="Rectangle 8">
            <a:extLst>
              <a:ext uri="{FF2B5EF4-FFF2-40B4-BE49-F238E27FC236}">
                <a16:creationId xmlns:a16="http://schemas.microsoft.com/office/drawing/2014/main" id="{6D19922F-AD68-4E94-85E8-0AA44A1B1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Content Placeholder 2">
            <a:extLst>
              <a:ext uri="{FF2B5EF4-FFF2-40B4-BE49-F238E27FC236}">
                <a16:creationId xmlns:a16="http://schemas.microsoft.com/office/drawing/2014/main" id="{8950E2F0-3FEB-4574-81B2-3A326847DDF6}"/>
              </a:ext>
            </a:extLst>
          </p:cNvPr>
          <p:cNvGraphicFramePr>
            <a:graphicFrameLocks noGrp="1"/>
          </p:cNvGraphicFramePr>
          <p:nvPr>
            <p:ph idx="1"/>
            <p:extLst>
              <p:ext uri="{D42A27DB-BD31-4B8C-83A1-F6EECF244321}">
                <p14:modId xmlns:p14="http://schemas.microsoft.com/office/powerpoint/2010/main" val="189429969"/>
              </p:ext>
            </p:extLst>
          </p:nvPr>
        </p:nvGraphicFramePr>
        <p:xfrm>
          <a:off x="344624" y="1825625"/>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22461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F5E2B0A-2CF5-4040-B5D5-29BD13369C11}"/>
              </a:ext>
            </a:extLst>
          </p:cNvPr>
          <p:cNvPicPr>
            <a:picLocks noChangeAspect="1"/>
          </p:cNvPicPr>
          <p:nvPr/>
        </p:nvPicPr>
        <p:blipFill rotWithShape="1">
          <a:blip r:embed="rId2"/>
          <a:srcRect t="6496" b="18505"/>
          <a:stretch/>
        </p:blipFill>
        <p:spPr>
          <a:xfrm>
            <a:off x="20" y="10"/>
            <a:ext cx="12191981" cy="6857990"/>
          </a:xfrm>
          <a:prstGeom prst="rect">
            <a:avLst/>
          </a:prstGeom>
        </p:spPr>
      </p:pic>
      <p:sp>
        <p:nvSpPr>
          <p:cNvPr id="19" name="Rectangle 1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9873"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22" name="Rectangle 2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Isosceles Triangle 2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2BA56B6-E36F-4536-BC5F-0CFB2C0EFD8A}"/>
              </a:ext>
            </a:extLst>
          </p:cNvPr>
          <p:cNvGraphicFramePr>
            <a:graphicFrameLocks noGrp="1"/>
          </p:cNvGraphicFramePr>
          <p:nvPr>
            <p:ph idx="1"/>
            <p:extLst>
              <p:ext uri="{D42A27DB-BD31-4B8C-83A1-F6EECF244321}">
                <p14:modId xmlns:p14="http://schemas.microsoft.com/office/powerpoint/2010/main" val="945240266"/>
              </p:ext>
            </p:extLst>
          </p:nvPr>
        </p:nvGraphicFramePr>
        <p:xfrm>
          <a:off x="643467" y="1782981"/>
          <a:ext cx="6891187" cy="4393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8570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F5DE-8609-3348-BB7D-362C6AB5BF79}"/>
              </a:ext>
            </a:extLst>
          </p:cNvPr>
          <p:cNvSpPr>
            <a:spLocks noGrp="1"/>
          </p:cNvSpPr>
          <p:nvPr>
            <p:ph type="title"/>
          </p:nvPr>
        </p:nvSpPr>
        <p:spPr/>
        <p:txBody>
          <a:bodyPr/>
          <a:lstStyle/>
          <a:p>
            <a:r>
              <a:rPr lang="en-US" dirty="0"/>
              <a:t>Thinking beyond pre-eclampsia</a:t>
            </a:r>
          </a:p>
        </p:txBody>
      </p:sp>
      <p:graphicFrame>
        <p:nvGraphicFramePr>
          <p:cNvPr id="5" name="Content Placeholder 2">
            <a:extLst>
              <a:ext uri="{FF2B5EF4-FFF2-40B4-BE49-F238E27FC236}">
                <a16:creationId xmlns:a16="http://schemas.microsoft.com/office/drawing/2014/main" id="{61469E55-7CA5-426B-9F5E-AC21BA278EC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64757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BDB15E1-247E-5D4B-89EF-E372247F64EE}"/>
              </a:ext>
            </a:extLst>
          </p:cNvPr>
          <p:cNvSpPr>
            <a:spLocks noGrp="1"/>
          </p:cNvSpPr>
          <p:nvPr>
            <p:ph idx="1"/>
          </p:nvPr>
        </p:nvSpPr>
        <p:spPr>
          <a:xfrm>
            <a:off x="630936" y="2660904"/>
            <a:ext cx="4818888" cy="3547872"/>
          </a:xfrm>
        </p:spPr>
        <p:txBody>
          <a:bodyPr anchor="t">
            <a:normAutofit/>
          </a:bodyPr>
          <a:lstStyle/>
          <a:p>
            <a:r>
              <a:rPr lang="en-US" sz="4800" dirty="0"/>
              <a:t>Thank you</a:t>
            </a:r>
          </a:p>
        </p:txBody>
      </p:sp>
      <p:pic>
        <p:nvPicPr>
          <p:cNvPr id="7" name="Graphic 6" descr="Smiling Face with No Fill">
            <a:extLst>
              <a:ext uri="{FF2B5EF4-FFF2-40B4-BE49-F238E27FC236}">
                <a16:creationId xmlns:a16="http://schemas.microsoft.com/office/drawing/2014/main" id="{88693E52-5E08-401E-804C-35A5D08D13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42259188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28497</TotalTime>
  <Words>1936</Words>
  <Application>Microsoft Macintosh PowerPoint</Application>
  <PresentationFormat>Widescreen</PresentationFormat>
  <Paragraphs>217</Paragraphs>
  <Slides>51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Calibri Light</vt:lpstr>
      <vt:lpstr>Courier New</vt:lpstr>
      <vt:lpstr>Office Theme</vt:lpstr>
      <vt:lpstr>An approach to Hypertensive Disorders in Pregnancy for the  primary care physician</vt:lpstr>
      <vt:lpstr>REFERENCES</vt:lpstr>
      <vt:lpstr>References</vt:lpstr>
      <vt:lpstr>PowerPoint Presentation</vt:lpstr>
      <vt:lpstr>PowerPoint Presentation</vt:lpstr>
      <vt:lpstr>HT In Pregnancy</vt:lpstr>
      <vt:lpstr>1. International society for the study of hypertension in pregnancy( ISSHP) classification</vt:lpstr>
      <vt:lpstr>Pre-eclampsia</vt:lpstr>
      <vt:lpstr>PowerPoint Presentation</vt:lpstr>
      <vt:lpstr>PowerPoint Presentation</vt:lpstr>
      <vt:lpstr>PowerPoint Presentation</vt:lpstr>
      <vt:lpstr>10. Next level of care</vt:lpstr>
      <vt:lpstr>PHC level: initial assessment and management</vt:lpstr>
      <vt:lpstr>PowerPoint Presentation</vt:lpstr>
      <vt:lpstr>Essential steps in management of hypertensive emergency</vt:lpstr>
      <vt:lpstr>PowerPoint Presentation</vt:lpstr>
      <vt:lpstr>Case 1. Algorithm for HDP at PHC level</vt:lpstr>
      <vt:lpstr>Case 2. Algorithm for HDP at PHC level</vt:lpstr>
      <vt:lpstr>Case 2. Algorithm for HDP at PHC level</vt:lpstr>
      <vt:lpstr>Borderline hypertension</vt:lpstr>
      <vt:lpstr>Scenario continued</vt:lpstr>
      <vt:lpstr>PowerPoint Presentation</vt:lpstr>
      <vt:lpstr>PowerPoint Presentation</vt:lpstr>
      <vt:lpstr>Case 3</vt:lpstr>
      <vt:lpstr>Mnemonics to remember: Essential steps in managing obstetric emergencies (ESMOE) Immediate actions</vt:lpstr>
      <vt:lpstr>Immediate actions</vt:lpstr>
      <vt:lpstr>Scenario continued</vt:lpstr>
      <vt:lpstr>PowerPoint Presentation</vt:lpstr>
      <vt:lpstr>Scenario continued</vt:lpstr>
      <vt:lpstr>PowerPoint Presentation</vt:lpstr>
      <vt:lpstr>Application at the district hospital level with C/S capability</vt:lpstr>
      <vt:lpstr>Application at the district hospital level with C/S capability</vt:lpstr>
      <vt:lpstr>Case 4: Application at the district hospital level</vt:lpstr>
      <vt:lpstr>PowerPoint Presentation</vt:lpstr>
      <vt:lpstr>Hypertension and features of pre-eclampsia</vt:lpstr>
      <vt:lpstr>Pt scenario continued..</vt:lpstr>
      <vt:lpstr>PowerPoint Presentation</vt:lpstr>
      <vt:lpstr>PowerPoint Presentation</vt:lpstr>
      <vt:lpstr>PowerPoint Presentation</vt:lpstr>
      <vt:lpstr>PowerPoint Presentation</vt:lpstr>
      <vt:lpstr>PowerPoint Presentation</vt:lpstr>
      <vt:lpstr>Case 4.</vt:lpstr>
      <vt:lpstr>ESMOE STEPS</vt:lpstr>
      <vt:lpstr>Immediate findings</vt:lpstr>
      <vt:lpstr>PowerPoint Presentation</vt:lpstr>
      <vt:lpstr>Patient scenario continued…</vt:lpstr>
      <vt:lpstr>Examination and side ward investigations</vt:lpstr>
      <vt:lpstr>What is the next most appropriate step? </vt:lpstr>
      <vt:lpstr>PowerPoint Presentation</vt:lpstr>
      <vt:lpstr>Thinking beyond pre-eclampsia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Hypertensive disorders in pregnancy</dc:title>
  <dc:creator>Ann Alagidede</dc:creator>
  <cp:lastModifiedBy>Ann Alagidede</cp:lastModifiedBy>
  <cp:revision>30</cp:revision>
  <dcterms:created xsi:type="dcterms:W3CDTF">2021-03-10T09:53:58Z</dcterms:created>
  <dcterms:modified xsi:type="dcterms:W3CDTF">2021-11-11T11:56:12Z</dcterms:modified>
</cp:coreProperties>
</file>