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4"/>
  </p:sldMasterIdLst>
  <p:notesMasterIdLst>
    <p:notesMasterId r:id="rId23"/>
  </p:notesMasterIdLst>
  <p:sldIdLst>
    <p:sldId id="256" r:id="rId5"/>
    <p:sldId id="272" r:id="rId6"/>
    <p:sldId id="275" r:id="rId7"/>
    <p:sldId id="274" r:id="rId8"/>
    <p:sldId id="276" r:id="rId9"/>
    <p:sldId id="277" r:id="rId10"/>
    <p:sldId id="278" r:id="rId11"/>
    <p:sldId id="279" r:id="rId12"/>
    <p:sldId id="280" r:id="rId13"/>
    <p:sldId id="282" r:id="rId14"/>
    <p:sldId id="281" r:id="rId15"/>
    <p:sldId id="283" r:id="rId16"/>
    <p:sldId id="284" r:id="rId17"/>
    <p:sldId id="285" r:id="rId18"/>
    <p:sldId id="288" r:id="rId19"/>
    <p:sldId id="286" r:id="rId20"/>
    <p:sldId id="287" r:id="rId21"/>
    <p:sldId id="26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35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598" autoAdjust="0"/>
  </p:normalViewPr>
  <p:slideViewPr>
    <p:cSldViewPr snapToGrid="0" showGuides="1">
      <p:cViewPr varScale="1">
        <p:scale>
          <a:sx n="112" d="100"/>
          <a:sy n="112" d="100"/>
        </p:scale>
        <p:origin x="608" y="20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05E181-B613-4B95-A8F6-0AE35B88D26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150D6B0-034C-4BD6-848F-EA056D99A3F9}">
      <dgm:prSet/>
      <dgm:spPr/>
      <dgm:t>
        <a:bodyPr/>
        <a:lstStyle/>
        <a:p>
          <a:r>
            <a:rPr lang="en-US"/>
            <a:t>Competing priorities and time limitations in the primary care practices</a:t>
          </a:r>
        </a:p>
      </dgm:t>
    </dgm:pt>
    <dgm:pt modelId="{62A4945F-3C5E-406B-B38A-83DB57E65CB4}" type="parTrans" cxnId="{606D30AE-BC14-4824-B72F-C37DFCFDED2E}">
      <dgm:prSet/>
      <dgm:spPr/>
      <dgm:t>
        <a:bodyPr/>
        <a:lstStyle/>
        <a:p>
          <a:endParaRPr lang="en-US"/>
        </a:p>
      </dgm:t>
    </dgm:pt>
    <dgm:pt modelId="{846B1036-A571-4FFC-B9BB-5FDBC19F4050}" type="sibTrans" cxnId="{606D30AE-BC14-4824-B72F-C37DFCFDED2E}">
      <dgm:prSet/>
      <dgm:spPr/>
      <dgm:t>
        <a:bodyPr/>
        <a:lstStyle/>
        <a:p>
          <a:endParaRPr lang="en-US"/>
        </a:p>
      </dgm:t>
    </dgm:pt>
    <dgm:pt modelId="{753597D0-32F3-44EE-9895-C388B75E01A3}">
      <dgm:prSet custT="1"/>
      <dgm:spPr/>
      <dgm:t>
        <a:bodyPr/>
        <a:lstStyle/>
        <a:p>
          <a:r>
            <a:rPr lang="en-US" sz="1800" dirty="0"/>
            <a:t>The primary care clinicians to not have basic research skills that may enable them to define research questions</a:t>
          </a:r>
        </a:p>
      </dgm:t>
    </dgm:pt>
    <dgm:pt modelId="{9282B7DE-E6F7-4330-B83C-659E405374E9}" type="parTrans" cxnId="{C91121F3-F556-4AEA-BCE0-4ED3F87D7803}">
      <dgm:prSet/>
      <dgm:spPr/>
      <dgm:t>
        <a:bodyPr/>
        <a:lstStyle/>
        <a:p>
          <a:endParaRPr lang="en-US"/>
        </a:p>
      </dgm:t>
    </dgm:pt>
    <dgm:pt modelId="{5F5D2B1E-091A-4CAD-9244-95A622BC874C}" type="sibTrans" cxnId="{C91121F3-F556-4AEA-BCE0-4ED3F87D7803}">
      <dgm:prSet/>
      <dgm:spPr/>
      <dgm:t>
        <a:bodyPr/>
        <a:lstStyle/>
        <a:p>
          <a:endParaRPr lang="en-US"/>
        </a:p>
      </dgm:t>
    </dgm:pt>
    <dgm:pt modelId="{0B432678-D82E-43A6-A0B6-9E488A4DC08D}">
      <dgm:prSet/>
      <dgm:spPr/>
      <dgm:t>
        <a:bodyPr/>
        <a:lstStyle/>
        <a:p>
          <a:r>
            <a:rPr lang="en-US" dirty="0"/>
            <a:t>Primary care academics – and practitioners – do not generate questions that attract funding </a:t>
          </a:r>
        </a:p>
      </dgm:t>
    </dgm:pt>
    <dgm:pt modelId="{5841B063-5B81-41CB-8E70-07CBC7F197BF}" type="parTrans" cxnId="{0599BAA3-0EFD-47DB-A9F2-79C647B34EE2}">
      <dgm:prSet/>
      <dgm:spPr/>
      <dgm:t>
        <a:bodyPr/>
        <a:lstStyle/>
        <a:p>
          <a:endParaRPr lang="en-US"/>
        </a:p>
      </dgm:t>
    </dgm:pt>
    <dgm:pt modelId="{27442D5F-48A9-461A-914F-853474E88BD4}" type="sibTrans" cxnId="{0599BAA3-0EFD-47DB-A9F2-79C647B34EE2}">
      <dgm:prSet/>
      <dgm:spPr/>
      <dgm:t>
        <a:bodyPr/>
        <a:lstStyle/>
        <a:p>
          <a:endParaRPr lang="en-US"/>
        </a:p>
      </dgm:t>
    </dgm:pt>
    <dgm:pt modelId="{BB01C587-FBB0-4B03-BAD4-2B4715650FB1}" type="pres">
      <dgm:prSet presAssocID="{A705E181-B613-4B95-A8F6-0AE35B88D26C}" presName="root" presStyleCnt="0">
        <dgm:presLayoutVars>
          <dgm:dir/>
          <dgm:resizeHandles val="exact"/>
        </dgm:presLayoutVars>
      </dgm:prSet>
      <dgm:spPr/>
    </dgm:pt>
    <dgm:pt modelId="{C1E7B253-8448-45A1-9F11-3AD9B578A3BE}" type="pres">
      <dgm:prSet presAssocID="{9150D6B0-034C-4BD6-848F-EA056D99A3F9}" presName="compNode" presStyleCnt="0"/>
      <dgm:spPr/>
    </dgm:pt>
    <dgm:pt modelId="{7FA0105B-80EC-4D25-A4D0-6866BA177DC9}" type="pres">
      <dgm:prSet presAssocID="{9150D6B0-034C-4BD6-848F-EA056D99A3F9}" presName="iconRect" presStyleLbl="node1" presStyleIdx="0" presStyleCnt="3" custLinFactX="200000" custLinFactNeighborX="212101" custLinFactNeighborY="-88614"/>
      <dgm:spPr>
        <a:solidFill>
          <a:schemeClr val="bg1"/>
        </a:solidFill>
        <a:ln>
          <a:noFill/>
        </a:ln>
      </dgm:spPr>
    </dgm:pt>
    <dgm:pt modelId="{EE284C77-9CF7-411F-89BB-BF5EF0CEA93F}" type="pres">
      <dgm:prSet presAssocID="{9150D6B0-034C-4BD6-848F-EA056D99A3F9}" presName="spaceRect" presStyleCnt="0"/>
      <dgm:spPr/>
    </dgm:pt>
    <dgm:pt modelId="{B1F6180B-039B-403A-9591-EF1874EDD693}" type="pres">
      <dgm:prSet presAssocID="{9150D6B0-034C-4BD6-848F-EA056D99A3F9}" presName="textRect" presStyleLbl="revTx" presStyleIdx="0" presStyleCnt="3">
        <dgm:presLayoutVars>
          <dgm:chMax val="1"/>
          <dgm:chPref val="1"/>
        </dgm:presLayoutVars>
      </dgm:prSet>
      <dgm:spPr/>
    </dgm:pt>
    <dgm:pt modelId="{8B931EAF-80D9-4B27-ABB2-43B751A32F7F}" type="pres">
      <dgm:prSet presAssocID="{846B1036-A571-4FFC-B9BB-5FDBC19F4050}" presName="sibTrans" presStyleCnt="0"/>
      <dgm:spPr/>
    </dgm:pt>
    <dgm:pt modelId="{C5691795-AB00-443D-98FE-54FF1F2730CF}" type="pres">
      <dgm:prSet presAssocID="{753597D0-32F3-44EE-9895-C388B75E01A3}" presName="compNode" presStyleCnt="0"/>
      <dgm:spPr/>
    </dgm:pt>
    <dgm:pt modelId="{56A084B2-D0E3-4366-B99E-3145C2C1BAB6}" type="pres">
      <dgm:prSet presAssocID="{753597D0-32F3-44EE-9895-C388B75E01A3}" presName="iconRect" presStyleLbl="node1" presStyleIdx="1" presStyleCnt="3" custLinFactX="-100000" custLinFactNeighborX="-160196" custLinFactNeighborY="-1211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83BC69DA-C08E-4504-8685-2989D09FB2AA}" type="pres">
      <dgm:prSet presAssocID="{753597D0-32F3-44EE-9895-C388B75E01A3}" presName="spaceRect" presStyleCnt="0"/>
      <dgm:spPr/>
    </dgm:pt>
    <dgm:pt modelId="{1C1368DA-16EE-4C16-BD88-F59839A95C10}" type="pres">
      <dgm:prSet presAssocID="{753597D0-32F3-44EE-9895-C388B75E01A3}" presName="textRect" presStyleLbl="revTx" presStyleIdx="1" presStyleCnt="3">
        <dgm:presLayoutVars>
          <dgm:chMax val="1"/>
          <dgm:chPref val="1"/>
        </dgm:presLayoutVars>
      </dgm:prSet>
      <dgm:spPr/>
    </dgm:pt>
    <dgm:pt modelId="{95692744-DE31-4255-A799-BB68626A62E7}" type="pres">
      <dgm:prSet presAssocID="{5F5D2B1E-091A-4CAD-9244-95A622BC874C}" presName="sibTrans" presStyleCnt="0"/>
      <dgm:spPr/>
    </dgm:pt>
    <dgm:pt modelId="{60FF0F2F-3842-482F-8714-60A62C0AB046}" type="pres">
      <dgm:prSet presAssocID="{0B432678-D82E-43A6-A0B6-9E488A4DC08D}" presName="compNode" presStyleCnt="0"/>
      <dgm:spPr/>
    </dgm:pt>
    <dgm:pt modelId="{E97A7B3D-E5CE-45D4-8C41-B415E9BBF503}" type="pres">
      <dgm:prSet presAssocID="{0B432678-D82E-43A6-A0B6-9E488A4DC08D}" presName="iconRect" presStyleLbl="node1" presStyleIdx="2" presStyleCnt="3"/>
      <dgm:spPr>
        <a:noFill/>
        <a:ln>
          <a:noFill/>
        </a:ln>
      </dgm:spPr>
    </dgm:pt>
    <dgm:pt modelId="{257DA12B-798D-4D91-9884-D33218336725}" type="pres">
      <dgm:prSet presAssocID="{0B432678-D82E-43A6-A0B6-9E488A4DC08D}" presName="spaceRect" presStyleCnt="0"/>
      <dgm:spPr/>
    </dgm:pt>
    <dgm:pt modelId="{E7FE08C5-FB5A-4DA1-8026-FE2C9E97A060}" type="pres">
      <dgm:prSet presAssocID="{0B432678-D82E-43A6-A0B6-9E488A4DC08D}" presName="textRect" presStyleLbl="revTx" presStyleIdx="2" presStyleCnt="3">
        <dgm:presLayoutVars>
          <dgm:chMax val="1"/>
          <dgm:chPref val="1"/>
        </dgm:presLayoutVars>
      </dgm:prSet>
      <dgm:spPr/>
    </dgm:pt>
  </dgm:ptLst>
  <dgm:cxnLst>
    <dgm:cxn modelId="{A8B06618-E7C2-4486-8483-DED4A10098C4}" type="presOf" srcId="{A705E181-B613-4B95-A8F6-0AE35B88D26C}" destId="{BB01C587-FBB0-4B03-BAD4-2B4715650FB1}" srcOrd="0" destOrd="0" presId="urn:microsoft.com/office/officeart/2018/2/layout/IconLabelList"/>
    <dgm:cxn modelId="{56F4162A-FDBF-4F9A-BF1A-2AEA24762BBA}" type="presOf" srcId="{9150D6B0-034C-4BD6-848F-EA056D99A3F9}" destId="{B1F6180B-039B-403A-9591-EF1874EDD693}" srcOrd="0" destOrd="0" presId="urn:microsoft.com/office/officeart/2018/2/layout/IconLabelList"/>
    <dgm:cxn modelId="{3CD2BA6A-E00A-4FDE-8174-10656390FF00}" type="presOf" srcId="{753597D0-32F3-44EE-9895-C388B75E01A3}" destId="{1C1368DA-16EE-4C16-BD88-F59839A95C10}" srcOrd="0" destOrd="0" presId="urn:microsoft.com/office/officeart/2018/2/layout/IconLabelList"/>
    <dgm:cxn modelId="{0599BAA3-0EFD-47DB-A9F2-79C647B34EE2}" srcId="{A705E181-B613-4B95-A8F6-0AE35B88D26C}" destId="{0B432678-D82E-43A6-A0B6-9E488A4DC08D}" srcOrd="2" destOrd="0" parTransId="{5841B063-5B81-41CB-8E70-07CBC7F197BF}" sibTransId="{27442D5F-48A9-461A-914F-853474E88BD4}"/>
    <dgm:cxn modelId="{606D30AE-BC14-4824-B72F-C37DFCFDED2E}" srcId="{A705E181-B613-4B95-A8F6-0AE35B88D26C}" destId="{9150D6B0-034C-4BD6-848F-EA056D99A3F9}" srcOrd="0" destOrd="0" parTransId="{62A4945F-3C5E-406B-B38A-83DB57E65CB4}" sibTransId="{846B1036-A571-4FFC-B9BB-5FDBC19F4050}"/>
    <dgm:cxn modelId="{D7A29DC3-8F5D-4A29-9BE4-E9F8EB78BC34}" type="presOf" srcId="{0B432678-D82E-43A6-A0B6-9E488A4DC08D}" destId="{E7FE08C5-FB5A-4DA1-8026-FE2C9E97A060}" srcOrd="0" destOrd="0" presId="urn:microsoft.com/office/officeart/2018/2/layout/IconLabelList"/>
    <dgm:cxn modelId="{C91121F3-F556-4AEA-BCE0-4ED3F87D7803}" srcId="{A705E181-B613-4B95-A8F6-0AE35B88D26C}" destId="{753597D0-32F3-44EE-9895-C388B75E01A3}" srcOrd="1" destOrd="0" parTransId="{9282B7DE-E6F7-4330-B83C-659E405374E9}" sibTransId="{5F5D2B1E-091A-4CAD-9244-95A622BC874C}"/>
    <dgm:cxn modelId="{C42714AC-4C61-4421-8725-6CDE456A5F61}" type="presParOf" srcId="{BB01C587-FBB0-4B03-BAD4-2B4715650FB1}" destId="{C1E7B253-8448-45A1-9F11-3AD9B578A3BE}" srcOrd="0" destOrd="0" presId="urn:microsoft.com/office/officeart/2018/2/layout/IconLabelList"/>
    <dgm:cxn modelId="{9584FF9F-82C9-478B-B7A8-312A35201FAF}" type="presParOf" srcId="{C1E7B253-8448-45A1-9F11-3AD9B578A3BE}" destId="{7FA0105B-80EC-4D25-A4D0-6866BA177DC9}" srcOrd="0" destOrd="0" presId="urn:microsoft.com/office/officeart/2018/2/layout/IconLabelList"/>
    <dgm:cxn modelId="{515D528C-67A7-43FA-8205-19FA8E558D3F}" type="presParOf" srcId="{C1E7B253-8448-45A1-9F11-3AD9B578A3BE}" destId="{EE284C77-9CF7-411F-89BB-BF5EF0CEA93F}" srcOrd="1" destOrd="0" presId="urn:microsoft.com/office/officeart/2018/2/layout/IconLabelList"/>
    <dgm:cxn modelId="{5ED479A6-B3F5-49DC-AF74-B0BA3F37ADD8}" type="presParOf" srcId="{C1E7B253-8448-45A1-9F11-3AD9B578A3BE}" destId="{B1F6180B-039B-403A-9591-EF1874EDD693}" srcOrd="2" destOrd="0" presId="urn:microsoft.com/office/officeart/2018/2/layout/IconLabelList"/>
    <dgm:cxn modelId="{6ECCE31A-59B4-43B6-95F5-2BC5EE0BB628}" type="presParOf" srcId="{BB01C587-FBB0-4B03-BAD4-2B4715650FB1}" destId="{8B931EAF-80D9-4B27-ABB2-43B751A32F7F}" srcOrd="1" destOrd="0" presId="urn:microsoft.com/office/officeart/2018/2/layout/IconLabelList"/>
    <dgm:cxn modelId="{57E1CE95-2BDF-4B47-A980-D0D6EC12D5F3}" type="presParOf" srcId="{BB01C587-FBB0-4B03-BAD4-2B4715650FB1}" destId="{C5691795-AB00-443D-98FE-54FF1F2730CF}" srcOrd="2" destOrd="0" presId="urn:microsoft.com/office/officeart/2018/2/layout/IconLabelList"/>
    <dgm:cxn modelId="{B0E00C5E-4581-40F1-9F8D-10CBD3F93AB3}" type="presParOf" srcId="{C5691795-AB00-443D-98FE-54FF1F2730CF}" destId="{56A084B2-D0E3-4366-B99E-3145C2C1BAB6}" srcOrd="0" destOrd="0" presId="urn:microsoft.com/office/officeart/2018/2/layout/IconLabelList"/>
    <dgm:cxn modelId="{08AFBDFD-D4A5-4566-9262-D47067CF019B}" type="presParOf" srcId="{C5691795-AB00-443D-98FE-54FF1F2730CF}" destId="{83BC69DA-C08E-4504-8685-2989D09FB2AA}" srcOrd="1" destOrd="0" presId="urn:microsoft.com/office/officeart/2018/2/layout/IconLabelList"/>
    <dgm:cxn modelId="{C2F54883-1C84-4932-80FD-53F8D3606F45}" type="presParOf" srcId="{C5691795-AB00-443D-98FE-54FF1F2730CF}" destId="{1C1368DA-16EE-4C16-BD88-F59839A95C10}" srcOrd="2" destOrd="0" presId="urn:microsoft.com/office/officeart/2018/2/layout/IconLabelList"/>
    <dgm:cxn modelId="{2A51C7ED-1F28-4AAB-9286-DFFB2414478C}" type="presParOf" srcId="{BB01C587-FBB0-4B03-BAD4-2B4715650FB1}" destId="{95692744-DE31-4255-A799-BB68626A62E7}" srcOrd="3" destOrd="0" presId="urn:microsoft.com/office/officeart/2018/2/layout/IconLabelList"/>
    <dgm:cxn modelId="{4D5FBAEE-0AC0-4690-BCA9-C71C0556BB4B}" type="presParOf" srcId="{BB01C587-FBB0-4B03-BAD4-2B4715650FB1}" destId="{60FF0F2F-3842-482F-8714-60A62C0AB046}" srcOrd="4" destOrd="0" presId="urn:microsoft.com/office/officeart/2018/2/layout/IconLabelList"/>
    <dgm:cxn modelId="{F44D6575-6D06-4844-94DE-2077402B7EC0}" type="presParOf" srcId="{60FF0F2F-3842-482F-8714-60A62C0AB046}" destId="{E97A7B3D-E5CE-45D4-8C41-B415E9BBF503}" srcOrd="0" destOrd="0" presId="urn:microsoft.com/office/officeart/2018/2/layout/IconLabelList"/>
    <dgm:cxn modelId="{C0205E8B-212F-40E3-B35A-CE0D2055865D}" type="presParOf" srcId="{60FF0F2F-3842-482F-8714-60A62C0AB046}" destId="{257DA12B-798D-4D91-9884-D33218336725}" srcOrd="1" destOrd="0" presId="urn:microsoft.com/office/officeart/2018/2/layout/IconLabelList"/>
    <dgm:cxn modelId="{28B777B1-A625-488B-B942-13AF106649A6}" type="presParOf" srcId="{60FF0F2F-3842-482F-8714-60A62C0AB046}" destId="{E7FE08C5-FB5A-4DA1-8026-FE2C9E97A06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0105B-80EC-4D25-A4D0-6866BA177DC9}">
      <dsp:nvSpPr>
        <dsp:cNvPr id="0" name=""/>
        <dsp:cNvSpPr/>
      </dsp:nvSpPr>
      <dsp:spPr>
        <a:xfrm>
          <a:off x="7114385" y="0"/>
          <a:ext cx="1474494" cy="1474494"/>
        </a:xfrm>
        <a:prstGeom prst="rect">
          <a:avLst/>
        </a:prstGeom>
        <a:solidFill>
          <a:schemeClr val="bg1"/>
        </a:solid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1F6180B-039B-403A-9591-EF1874EDD693}">
      <dsp:nvSpPr>
        <dsp:cNvPr id="0" name=""/>
        <dsp:cNvSpPr/>
      </dsp:nvSpPr>
      <dsp:spPr>
        <a:xfrm>
          <a:off x="136898" y="2597240"/>
          <a:ext cx="3276654" cy="96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a:t>Competing priorities and time limitations in the primary care practices</a:t>
          </a:r>
        </a:p>
      </dsp:txBody>
      <dsp:txXfrm>
        <a:off x="136898" y="2597240"/>
        <a:ext cx="3276654" cy="967500"/>
      </dsp:txXfrm>
    </dsp:sp>
    <dsp:sp modelId="{56A084B2-D0E3-4366-B99E-3145C2C1BAB6}">
      <dsp:nvSpPr>
        <dsp:cNvPr id="0" name=""/>
        <dsp:cNvSpPr/>
      </dsp:nvSpPr>
      <dsp:spPr>
        <a:xfrm>
          <a:off x="1051471" y="512843"/>
          <a:ext cx="1474494" cy="14744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C1368DA-16EE-4C16-BD88-F59839A95C10}">
      <dsp:nvSpPr>
        <dsp:cNvPr id="0" name=""/>
        <dsp:cNvSpPr/>
      </dsp:nvSpPr>
      <dsp:spPr>
        <a:xfrm>
          <a:off x="3986967" y="2597240"/>
          <a:ext cx="3276654" cy="96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The primary care clinicians to not have basic research skills that may enable them to define research questions</a:t>
          </a:r>
        </a:p>
      </dsp:txBody>
      <dsp:txXfrm>
        <a:off x="3986967" y="2597240"/>
        <a:ext cx="3276654" cy="967500"/>
      </dsp:txXfrm>
    </dsp:sp>
    <dsp:sp modelId="{E97A7B3D-E5CE-45D4-8C41-B415E9BBF503}">
      <dsp:nvSpPr>
        <dsp:cNvPr id="0" name=""/>
        <dsp:cNvSpPr/>
      </dsp:nvSpPr>
      <dsp:spPr>
        <a:xfrm>
          <a:off x="8738116" y="691537"/>
          <a:ext cx="1474494" cy="1474494"/>
        </a:xfrm>
        <a:prstGeom prst="rect">
          <a:avLst/>
        </a:prstGeom>
        <a:no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FE08C5-FB5A-4DA1-8026-FE2C9E97A060}">
      <dsp:nvSpPr>
        <dsp:cNvPr id="0" name=""/>
        <dsp:cNvSpPr/>
      </dsp:nvSpPr>
      <dsp:spPr>
        <a:xfrm>
          <a:off x="7837036" y="2597240"/>
          <a:ext cx="3276654" cy="96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Primary care academics – and practitioners – do not generate questions that attract funding </a:t>
          </a:r>
        </a:p>
      </dsp:txBody>
      <dsp:txXfrm>
        <a:off x="7837036" y="2597240"/>
        <a:ext cx="3276654" cy="9675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9A0FA-2191-4F92-A1E4-6EB4598AC4EC}" type="datetimeFigureOut">
              <a:rPr lang="en-US" smtClean="0"/>
              <a:t>5/4/22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3359F2-43EF-4812-9DC0-98C0B1A40681}" type="slidenum">
              <a:rPr lang="en-US" smtClean="0"/>
              <a:t>‹#›</a:t>
            </a:fld>
            <a:endParaRPr lang="en-US" dirty="0"/>
          </a:p>
        </p:txBody>
      </p:sp>
    </p:spTree>
    <p:extLst>
      <p:ext uri="{BB962C8B-B14F-4D97-AF65-F5344CB8AC3E}">
        <p14:creationId xmlns:p14="http://schemas.microsoft.com/office/powerpoint/2010/main" val="47011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p:nvPr>
        </p:nvSpPr>
        <p:spPr>
          <a:xfrm>
            <a:off x="581191" y="704088"/>
            <a:ext cx="10993549" cy="1499616"/>
          </a:xfrm>
        </p:spPr>
        <p:txBody>
          <a:bodyPr/>
          <a:lstStyle/>
          <a:p>
            <a:r>
              <a:rPr lang="en-US"/>
              <a:t>Click to edit Master title style</a:t>
            </a:r>
            <a:endParaRPr lang="en-US" dirty="0"/>
          </a:p>
        </p:txBody>
      </p:sp>
      <p:sp>
        <p:nvSpPr>
          <p:cNvPr id="16" name="Subtitle 2">
            <a:extLst>
              <a:ext uri="{FF2B5EF4-FFF2-40B4-BE49-F238E27FC236}">
                <a16:creationId xmlns:a16="http://schemas.microsoft.com/office/drawing/2014/main" id="{3507450D-E801-41C1-9FD7-923530A06BD4}"/>
              </a:ext>
            </a:extLst>
          </p:cNvPr>
          <p:cNvSpPr>
            <a:spLocks noGrp="1"/>
          </p:cNvSpPr>
          <p:nvPr>
            <p:ph type="subTitle" idx="1"/>
          </p:nvPr>
        </p:nvSpPr>
        <p:spPr>
          <a:xfrm>
            <a:off x="581194" y="2495445"/>
            <a:ext cx="10993546" cy="468233"/>
          </a:xfrm>
        </p:spPr>
        <p:txBody>
          <a:bodyPr/>
          <a:lstStyle>
            <a:lvl1pPr marL="0" indent="0">
              <a:buNone/>
              <a:defRPr/>
            </a:lvl1pPr>
          </a:lstStyle>
          <a:p>
            <a:r>
              <a:rPr lang="en-US"/>
              <a:t>Click to edit Master subtitle style</a:t>
            </a:r>
            <a:endParaRPr lang="en-US" dirty="0"/>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p:nvPr>
        </p:nvSpPr>
        <p:spPr>
          <a:xfrm>
            <a:off x="448056" y="3081528"/>
            <a:ext cx="11265408" cy="3310128"/>
          </a:xfrm>
          <a:solidFill>
            <a:schemeClr val="accent2"/>
          </a:solidFill>
        </p:spPr>
        <p:txBody>
          <a:bodyPr/>
          <a:lstStyle/>
          <a:p>
            <a:r>
              <a:rPr lang="en-US"/>
              <a:t>Click icon to add picture</a:t>
            </a:r>
            <a:endParaRPr lang="en-US" dirty="0"/>
          </a:p>
        </p:txBody>
      </p:sp>
    </p:spTree>
    <p:extLst>
      <p:ext uri="{BB962C8B-B14F-4D97-AF65-F5344CB8AC3E}">
        <p14:creationId xmlns:p14="http://schemas.microsoft.com/office/powerpoint/2010/main" val="342528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6BD44-2224-46FF-A4E7-9C9FFE19726B}"/>
              </a:ext>
            </a:extLst>
          </p:cNvPr>
          <p:cNvSpPr>
            <a:spLocks noGrp="1"/>
          </p:cNvSpPr>
          <p:nvPr>
            <p:ph type="title"/>
          </p:nvPr>
        </p:nvSpPr>
        <p:spPr>
          <a:xfrm>
            <a:off x="581192" y="702155"/>
            <a:ext cx="3424138" cy="1500131"/>
          </a:xfrm>
        </p:spPr>
        <p:txBody>
          <a:bodyPr/>
          <a:lstStyle>
            <a:lvl1pPr>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728249B4-F572-49E8-9B53-CB4E629EB93F}"/>
              </a:ext>
            </a:extLst>
          </p:cNvPr>
          <p:cNvSpPr>
            <a:spLocks noGrp="1"/>
          </p:cNvSpPr>
          <p:nvPr>
            <p:ph idx="1"/>
          </p:nvPr>
        </p:nvSpPr>
        <p:spPr>
          <a:xfrm>
            <a:off x="581193" y="2414788"/>
            <a:ext cx="3424138" cy="3975776"/>
          </a:xfrm>
        </p:spPr>
        <p:txBody>
          <a:bodyPr/>
          <a:lstStyle>
            <a:lvl1pPr marL="0" indent="0">
              <a:buNone/>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06C12940-675F-4BDC-8733-71FEBC2FDCCF}"/>
              </a:ext>
            </a:extLst>
          </p:cNvPr>
          <p:cNvSpPr>
            <a:spLocks noGrp="1"/>
          </p:cNvSpPr>
          <p:nvPr>
            <p:ph type="pic" sz="quarter" idx="13"/>
          </p:nvPr>
        </p:nvSpPr>
        <p:spPr>
          <a:xfrm>
            <a:off x="4242815" y="640080"/>
            <a:ext cx="3703320" cy="5751576"/>
          </a:xfrm>
          <a:solidFill>
            <a:schemeClr val="accent2"/>
          </a:solidFill>
        </p:spPr>
        <p:txBody>
          <a:bodyPr/>
          <a:lstStyle/>
          <a:p>
            <a:r>
              <a:rPr lang="en-US"/>
              <a:t>Click icon to add picture</a:t>
            </a:r>
            <a:endParaRPr lang="en-US" dirty="0"/>
          </a:p>
        </p:txBody>
      </p:sp>
      <p:sp>
        <p:nvSpPr>
          <p:cNvPr id="11" name="Picture Placeholder 9">
            <a:extLst>
              <a:ext uri="{FF2B5EF4-FFF2-40B4-BE49-F238E27FC236}">
                <a16:creationId xmlns:a16="http://schemas.microsoft.com/office/drawing/2014/main" id="{63AD391F-F462-4773-B9C7-B512F55F6812}"/>
              </a:ext>
            </a:extLst>
          </p:cNvPr>
          <p:cNvSpPr>
            <a:spLocks noGrp="1"/>
          </p:cNvSpPr>
          <p:nvPr>
            <p:ph type="pic" sz="quarter" idx="14"/>
          </p:nvPr>
        </p:nvSpPr>
        <p:spPr>
          <a:xfrm>
            <a:off x="8046720" y="640080"/>
            <a:ext cx="3703320" cy="5751576"/>
          </a:xfrm>
          <a:solidFill>
            <a:schemeClr val="accent2"/>
          </a:solidFill>
        </p:spPr>
        <p:txBody>
          <a:bodyPr/>
          <a:lstStyle/>
          <a:p>
            <a:r>
              <a:rPr lang="en-US"/>
              <a:t>Click icon to add picture</a:t>
            </a:r>
            <a:endParaRPr lang="en-US" dirty="0"/>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dirty="0"/>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897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9CC542F-D03C-4537-9B6E-7F653B651524}"/>
              </a:ext>
            </a:extLst>
          </p:cNvPr>
          <p:cNvSpPr>
            <a:spLocks noGrp="1"/>
          </p:cNvSpPr>
          <p:nvPr>
            <p:ph type="title"/>
          </p:nvPr>
        </p:nvSpPr>
        <p:spPr>
          <a:xfrm>
            <a:off x="581192" y="730730"/>
            <a:ext cx="3475915" cy="1478341"/>
          </a:xfrm>
        </p:spPr>
        <p:txBody>
          <a:bodyPr>
            <a:normAutofit/>
          </a:bodyPr>
          <a:lstStyle/>
          <a:p>
            <a:r>
              <a:rPr lang="en-US">
                <a:solidFill>
                  <a:schemeClr val="tx2"/>
                </a:solidFill>
              </a:rPr>
              <a:t>Click to edit Master title style</a:t>
            </a:r>
            <a:endParaRPr lang="en-US" dirty="0">
              <a:solidFill>
                <a:schemeClr val="tx2"/>
              </a:solidFill>
            </a:endParaRPr>
          </a:p>
        </p:txBody>
      </p:sp>
      <p:sp>
        <p:nvSpPr>
          <p:cNvPr id="6" name="Content Placeholder 2" descr="Tag=AccentColor&#10;Flavor=Light&#10;Target=Bullets">
            <a:extLst>
              <a:ext uri="{FF2B5EF4-FFF2-40B4-BE49-F238E27FC236}">
                <a16:creationId xmlns:a16="http://schemas.microsoft.com/office/drawing/2014/main" id="{C768CCB8-0718-4D4E-8EE1-1D287550057B}"/>
              </a:ext>
            </a:extLst>
          </p:cNvPr>
          <p:cNvSpPr>
            <a:spLocks noGrp="1"/>
          </p:cNvSpPr>
          <p:nvPr>
            <p:ph idx="1"/>
          </p:nvPr>
        </p:nvSpPr>
        <p:spPr>
          <a:xfrm>
            <a:off x="581192" y="2180496"/>
            <a:ext cx="3475915" cy="3678303"/>
          </a:xfrm>
        </p:spPr>
        <p:txBody>
          <a:bodyPr>
            <a:normAutofit/>
          </a:bodyPr>
          <a:lstStyle>
            <a:lvl1pPr marL="0" indent="0">
              <a:buNone/>
              <a:defRPr/>
            </a:lvl1pPr>
          </a:lstStyle>
          <a:p>
            <a:pPr lvl="0"/>
            <a:r>
              <a:rPr lang="en-US"/>
              <a:t>Click to edit Master text styles</a:t>
            </a:r>
          </a:p>
        </p:txBody>
      </p:sp>
      <p:sp>
        <p:nvSpPr>
          <p:cNvPr id="11" name="Picture Placeholder 10">
            <a:extLst>
              <a:ext uri="{FF2B5EF4-FFF2-40B4-BE49-F238E27FC236}">
                <a16:creationId xmlns:a16="http://schemas.microsoft.com/office/drawing/2014/main" id="{5C3A8825-378F-41FE-A716-644287762A49}"/>
              </a:ext>
            </a:extLst>
          </p:cNvPr>
          <p:cNvSpPr>
            <a:spLocks noGrp="1"/>
          </p:cNvSpPr>
          <p:nvPr>
            <p:ph type="pic" sz="quarter" idx="13"/>
          </p:nvPr>
        </p:nvSpPr>
        <p:spPr>
          <a:xfrm>
            <a:off x="4241800" y="630936"/>
            <a:ext cx="7504113" cy="3520440"/>
          </a:xfrm>
          <a:solidFill>
            <a:schemeClr val="accent2"/>
          </a:solidFill>
        </p:spPr>
        <p:txBody>
          <a:bodyPr/>
          <a:lstStyle/>
          <a:p>
            <a:r>
              <a:rPr lang="en-US"/>
              <a:t>Click icon to add picture</a:t>
            </a:r>
            <a:endParaRPr lang="en-US" dirty="0"/>
          </a:p>
        </p:txBody>
      </p:sp>
      <p:sp>
        <p:nvSpPr>
          <p:cNvPr id="12" name="Picture Placeholder 10">
            <a:extLst>
              <a:ext uri="{FF2B5EF4-FFF2-40B4-BE49-F238E27FC236}">
                <a16:creationId xmlns:a16="http://schemas.microsoft.com/office/drawing/2014/main" id="{2E6B2055-B099-48CF-84C8-2AF6D5618697}"/>
              </a:ext>
            </a:extLst>
          </p:cNvPr>
          <p:cNvSpPr>
            <a:spLocks noGrp="1"/>
          </p:cNvSpPr>
          <p:nvPr>
            <p:ph type="pic" sz="quarter" idx="14"/>
          </p:nvPr>
        </p:nvSpPr>
        <p:spPr>
          <a:xfrm>
            <a:off x="4242816" y="4234252"/>
            <a:ext cx="3703320" cy="2139696"/>
          </a:xfrm>
          <a:solidFill>
            <a:schemeClr val="accent2"/>
          </a:solidFill>
        </p:spPr>
        <p:txBody>
          <a:bodyPr/>
          <a:lstStyle/>
          <a:p>
            <a:r>
              <a:rPr lang="en-US"/>
              <a:t>Click icon to add picture</a:t>
            </a:r>
            <a:endParaRPr lang="en-US" dirty="0"/>
          </a:p>
        </p:txBody>
      </p:sp>
      <p:sp>
        <p:nvSpPr>
          <p:cNvPr id="13" name="Picture Placeholder 10">
            <a:extLst>
              <a:ext uri="{FF2B5EF4-FFF2-40B4-BE49-F238E27FC236}">
                <a16:creationId xmlns:a16="http://schemas.microsoft.com/office/drawing/2014/main" id="{EED74C29-FF8A-4470-8221-FD11E7FB7D76}"/>
              </a:ext>
            </a:extLst>
          </p:cNvPr>
          <p:cNvSpPr>
            <a:spLocks noGrp="1"/>
          </p:cNvSpPr>
          <p:nvPr>
            <p:ph type="pic" sz="quarter" idx="15"/>
          </p:nvPr>
        </p:nvSpPr>
        <p:spPr>
          <a:xfrm>
            <a:off x="8046720" y="4233672"/>
            <a:ext cx="3703320" cy="2139696"/>
          </a:xfrm>
          <a:solidFill>
            <a:schemeClr val="accent2"/>
          </a:solidFill>
        </p:spPr>
        <p:txBody>
          <a:bodyPr/>
          <a:lstStyle/>
          <a:p>
            <a:r>
              <a:rPr lang="en-US"/>
              <a:t>Click icon to add picture</a:t>
            </a:r>
            <a:endParaRPr lang="en-US" dirty="0"/>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dirty="0"/>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4943644"/>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787D40-90B5-470E-95A2-784F1CB479C9}"/>
              </a:ext>
            </a:extLst>
          </p:cNvPr>
          <p:cNvSpPr>
            <a:spLocks noGrp="1"/>
          </p:cNvSpPr>
          <p:nvPr>
            <p:ph type="ctrTitle"/>
          </p:nvPr>
        </p:nvSpPr>
        <p:spPr>
          <a:xfrm>
            <a:off x="581191" y="4322102"/>
            <a:ext cx="10993549" cy="1153609"/>
          </a:xfrm>
        </p:spPr>
        <p:txBody>
          <a:bodyPr/>
          <a:lstStyle/>
          <a:p>
            <a:r>
              <a:rPr lang="en-US"/>
              <a:t>Click to edit Master title style</a:t>
            </a:r>
            <a:endParaRPr lang="en-US" dirty="0"/>
          </a:p>
        </p:txBody>
      </p:sp>
      <p:sp>
        <p:nvSpPr>
          <p:cNvPr id="6" name="Subtitle 2">
            <a:extLst>
              <a:ext uri="{FF2B5EF4-FFF2-40B4-BE49-F238E27FC236}">
                <a16:creationId xmlns:a16="http://schemas.microsoft.com/office/drawing/2014/main" id="{DDD90A03-8871-46F6-B527-27A279CAF3FE}"/>
              </a:ext>
            </a:extLst>
          </p:cNvPr>
          <p:cNvSpPr>
            <a:spLocks noGrp="1"/>
          </p:cNvSpPr>
          <p:nvPr>
            <p:ph type="subTitle" idx="1"/>
          </p:nvPr>
        </p:nvSpPr>
        <p:spPr>
          <a:xfrm>
            <a:off x="581194" y="5475712"/>
            <a:ext cx="10993546" cy="590321"/>
          </a:xfrm>
        </p:spPr>
        <p:txBody>
          <a:bodyPr/>
          <a:lstStyle>
            <a:lvl1pPr marL="0" indent="0">
              <a:buNone/>
              <a:defRPr/>
            </a:lvl1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18C0DC8A-3006-4A75-A9BA-FCA96D2C38A9}"/>
              </a:ext>
            </a:extLst>
          </p:cNvPr>
          <p:cNvSpPr>
            <a:spLocks noGrp="1"/>
          </p:cNvSpPr>
          <p:nvPr>
            <p:ph type="pic" sz="quarter" idx="13"/>
          </p:nvPr>
        </p:nvSpPr>
        <p:spPr>
          <a:xfrm>
            <a:off x="449580" y="603504"/>
            <a:ext cx="11292840" cy="3557016"/>
          </a:xfrm>
          <a:solidFill>
            <a:schemeClr val="accent2"/>
          </a:solidFill>
        </p:spPr>
        <p:txBody>
          <a:bodyPr/>
          <a:lstStyle/>
          <a:p>
            <a:r>
              <a:rPr lang="en-US"/>
              <a:t>Click icon to add picture</a:t>
            </a:r>
            <a:endParaRPr lang="en-US" dirty="0"/>
          </a:p>
        </p:txBody>
      </p:sp>
    </p:spTree>
    <p:extLst>
      <p:ext uri="{BB962C8B-B14F-4D97-AF65-F5344CB8AC3E}">
        <p14:creationId xmlns:p14="http://schemas.microsoft.com/office/powerpoint/2010/main" val="351850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31520"/>
            <a:ext cx="11029616" cy="987552"/>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r>
              <a:rPr lang="en-US" dirty="0"/>
              <a:t>Sample Footer Text</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r>
              <a:rPr lang="en-US" dirty="0"/>
              <a:t>20XX</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688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AD7E45-24A5-4020-858E-57CFA0955730}"/>
              </a:ext>
            </a:extLst>
          </p:cNvPr>
          <p:cNvSpPr>
            <a:spLocks noGrp="1"/>
          </p:cNvSpPr>
          <p:nvPr>
            <p:ph type="ctrTitle"/>
          </p:nvPr>
        </p:nvSpPr>
        <p:spPr>
          <a:xfrm>
            <a:off x="581191" y="1020431"/>
            <a:ext cx="10993549" cy="1475013"/>
          </a:xfrm>
        </p:spPr>
        <p:txBody>
          <a:bodyPr/>
          <a:lstStyle/>
          <a:p>
            <a:r>
              <a:rPr lang="en-US"/>
              <a:t>Click to edit Master title style</a:t>
            </a:r>
            <a:endParaRPr lang="en-US" dirty="0"/>
          </a:p>
        </p:txBody>
      </p:sp>
      <p:sp>
        <p:nvSpPr>
          <p:cNvPr id="6" name="Subtitle 2">
            <a:extLst>
              <a:ext uri="{FF2B5EF4-FFF2-40B4-BE49-F238E27FC236}">
                <a16:creationId xmlns:a16="http://schemas.microsoft.com/office/drawing/2014/main" id="{9C213B6D-04F4-4E9D-AD86-E50884CB4CB3}"/>
              </a:ext>
            </a:extLst>
          </p:cNvPr>
          <p:cNvSpPr>
            <a:spLocks noGrp="1"/>
          </p:cNvSpPr>
          <p:nvPr>
            <p:ph type="subTitle" idx="1"/>
          </p:nvPr>
        </p:nvSpPr>
        <p:spPr>
          <a:xfrm>
            <a:off x="581194" y="2495445"/>
            <a:ext cx="10993546" cy="468233"/>
          </a:xfrm>
        </p:spPr>
        <p:txBody>
          <a:bodyPr/>
          <a:lstStyle>
            <a:lvl1pPr marL="0" indent="0">
              <a:buNone/>
              <a:defRPr/>
            </a:lvl1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52DB8B62-62C2-4723-85AF-F5D87B489A63}"/>
              </a:ext>
            </a:extLst>
          </p:cNvPr>
          <p:cNvSpPr>
            <a:spLocks noGrp="1"/>
          </p:cNvSpPr>
          <p:nvPr>
            <p:ph type="pic" sz="quarter" idx="13"/>
          </p:nvPr>
        </p:nvSpPr>
        <p:spPr>
          <a:xfrm>
            <a:off x="448056" y="3081528"/>
            <a:ext cx="5486400" cy="3310128"/>
          </a:xfrm>
          <a:solidFill>
            <a:schemeClr val="accent2"/>
          </a:solidFill>
        </p:spPr>
        <p:txBody>
          <a:bodyPr/>
          <a:lstStyle/>
          <a:p>
            <a:r>
              <a:rPr lang="en-US"/>
              <a:t>Click icon to add picture</a:t>
            </a:r>
            <a:endParaRPr lang="en-US" dirty="0"/>
          </a:p>
        </p:txBody>
      </p:sp>
      <p:sp>
        <p:nvSpPr>
          <p:cNvPr id="11" name="Picture Placeholder 9">
            <a:extLst>
              <a:ext uri="{FF2B5EF4-FFF2-40B4-BE49-F238E27FC236}">
                <a16:creationId xmlns:a16="http://schemas.microsoft.com/office/drawing/2014/main" id="{D1329640-D9D1-44D4-8E40-04E753A2B826}"/>
              </a:ext>
            </a:extLst>
          </p:cNvPr>
          <p:cNvSpPr>
            <a:spLocks noGrp="1"/>
          </p:cNvSpPr>
          <p:nvPr>
            <p:ph type="pic" sz="quarter" idx="14"/>
          </p:nvPr>
        </p:nvSpPr>
        <p:spPr>
          <a:xfrm>
            <a:off x="6254496" y="3081528"/>
            <a:ext cx="5486400" cy="3310128"/>
          </a:xfrm>
          <a:solidFill>
            <a:schemeClr val="accent2"/>
          </a:solidFill>
        </p:spPr>
        <p:txBody>
          <a:bodyPr/>
          <a:lstStyle/>
          <a:p>
            <a:r>
              <a:rPr lang="en-US"/>
              <a:t>Click icon to add picture</a:t>
            </a:r>
            <a:endParaRPr lang="en-US" dirty="0"/>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dirty="0"/>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57857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15" name="SmartArt Placeholder 14">
            <a:extLst>
              <a:ext uri="{FF2B5EF4-FFF2-40B4-BE49-F238E27FC236}">
                <a16:creationId xmlns:a16="http://schemas.microsoft.com/office/drawing/2014/main" id="{1A07AFA2-B97F-4965-B3E3-0399F8696B92}"/>
              </a:ext>
            </a:extLst>
          </p:cNvPr>
          <p:cNvSpPr>
            <a:spLocks noGrp="1"/>
          </p:cNvSpPr>
          <p:nvPr>
            <p:ph type="dgm" sz="quarter" idx="13"/>
          </p:nvPr>
        </p:nvSpPr>
        <p:spPr>
          <a:xfrm>
            <a:off x="576263" y="2290762"/>
            <a:ext cx="2286000" cy="2514600"/>
          </a:xfrm>
          <a:solidFill>
            <a:schemeClr val="accent2"/>
          </a:solidFill>
        </p:spPr>
        <p:txBody>
          <a:bodyPr/>
          <a:lstStyle/>
          <a:p>
            <a:r>
              <a:rPr lang="en-US"/>
              <a:t>Click icon to add SmartArt graphic</a:t>
            </a:r>
            <a:endParaRPr lang="en-US" dirty="0"/>
          </a:p>
        </p:txBody>
      </p:sp>
      <p:sp>
        <p:nvSpPr>
          <p:cNvPr id="16" name="SmartArt Placeholder 14">
            <a:extLst>
              <a:ext uri="{FF2B5EF4-FFF2-40B4-BE49-F238E27FC236}">
                <a16:creationId xmlns:a16="http://schemas.microsoft.com/office/drawing/2014/main" id="{FBD83F25-25EA-4FCB-9180-B7567885BE7A}"/>
              </a:ext>
            </a:extLst>
          </p:cNvPr>
          <p:cNvSpPr>
            <a:spLocks noGrp="1"/>
          </p:cNvSpPr>
          <p:nvPr>
            <p:ph type="dgm" sz="quarter" idx="14"/>
          </p:nvPr>
        </p:nvSpPr>
        <p:spPr>
          <a:xfrm>
            <a:off x="3486759" y="2290762"/>
            <a:ext cx="2286000" cy="2514600"/>
          </a:xfrm>
          <a:solidFill>
            <a:schemeClr val="accent2"/>
          </a:solidFill>
        </p:spPr>
        <p:txBody>
          <a:bodyPr/>
          <a:lstStyle/>
          <a:p>
            <a:r>
              <a:rPr lang="en-US"/>
              <a:t>Click icon to add SmartArt graphic</a:t>
            </a:r>
            <a:endParaRPr lang="en-US" dirty="0"/>
          </a:p>
        </p:txBody>
      </p:sp>
      <p:sp>
        <p:nvSpPr>
          <p:cNvPr id="17" name="SmartArt Placeholder 14">
            <a:extLst>
              <a:ext uri="{FF2B5EF4-FFF2-40B4-BE49-F238E27FC236}">
                <a16:creationId xmlns:a16="http://schemas.microsoft.com/office/drawing/2014/main" id="{C19AF1FD-578A-4AC1-8006-BF395C098188}"/>
              </a:ext>
            </a:extLst>
          </p:cNvPr>
          <p:cNvSpPr>
            <a:spLocks noGrp="1"/>
          </p:cNvSpPr>
          <p:nvPr>
            <p:ph type="dgm" sz="quarter" idx="15"/>
          </p:nvPr>
        </p:nvSpPr>
        <p:spPr>
          <a:xfrm>
            <a:off x="6397255" y="2290762"/>
            <a:ext cx="2286000" cy="2514600"/>
          </a:xfrm>
          <a:solidFill>
            <a:schemeClr val="accent2"/>
          </a:solidFill>
        </p:spPr>
        <p:txBody>
          <a:bodyPr/>
          <a:lstStyle/>
          <a:p>
            <a:r>
              <a:rPr lang="en-US"/>
              <a:t>Click icon to add SmartArt graphic</a:t>
            </a:r>
            <a:endParaRPr lang="en-US" dirty="0"/>
          </a:p>
        </p:txBody>
      </p:sp>
      <p:sp>
        <p:nvSpPr>
          <p:cNvPr id="18" name="SmartArt Placeholder 14">
            <a:extLst>
              <a:ext uri="{FF2B5EF4-FFF2-40B4-BE49-F238E27FC236}">
                <a16:creationId xmlns:a16="http://schemas.microsoft.com/office/drawing/2014/main" id="{A30FAB41-D651-4537-9674-A090F9541E38}"/>
              </a:ext>
            </a:extLst>
          </p:cNvPr>
          <p:cNvSpPr>
            <a:spLocks noGrp="1"/>
          </p:cNvSpPr>
          <p:nvPr>
            <p:ph type="dgm" sz="quarter" idx="16"/>
          </p:nvPr>
        </p:nvSpPr>
        <p:spPr>
          <a:xfrm>
            <a:off x="9307750" y="2290762"/>
            <a:ext cx="2286000" cy="2514600"/>
          </a:xfrm>
          <a:solidFill>
            <a:schemeClr val="accent2"/>
          </a:solidFill>
        </p:spPr>
        <p:txBody>
          <a:bodyPr/>
          <a:lstStyle/>
          <a:p>
            <a:r>
              <a:rPr lang="en-US"/>
              <a:t>Click icon to add SmartArt graphic</a:t>
            </a:r>
            <a:endParaRPr lang="en-US" dirty="0"/>
          </a:p>
        </p:txBody>
      </p:sp>
      <p:sp>
        <p:nvSpPr>
          <p:cNvPr id="20" name="Text Placeholder 19">
            <a:extLst>
              <a:ext uri="{FF2B5EF4-FFF2-40B4-BE49-F238E27FC236}">
                <a16:creationId xmlns:a16="http://schemas.microsoft.com/office/drawing/2014/main" id="{6FF70985-87A5-4813-BB21-CD79732947F5}"/>
              </a:ext>
            </a:extLst>
          </p:cNvPr>
          <p:cNvSpPr>
            <a:spLocks noGrp="1"/>
          </p:cNvSpPr>
          <p:nvPr>
            <p:ph type="body" sz="quarter" idx="17" hasCustomPrompt="1"/>
          </p:nvPr>
        </p:nvSpPr>
        <p:spPr>
          <a:xfrm>
            <a:off x="576263" y="4943475"/>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2" name="Text Placeholder 21">
            <a:extLst>
              <a:ext uri="{FF2B5EF4-FFF2-40B4-BE49-F238E27FC236}">
                <a16:creationId xmlns:a16="http://schemas.microsoft.com/office/drawing/2014/main" id="{8F30C930-1919-4A13-98BD-6CB6119CC11A}"/>
              </a:ext>
            </a:extLst>
          </p:cNvPr>
          <p:cNvSpPr>
            <a:spLocks noGrp="1"/>
          </p:cNvSpPr>
          <p:nvPr>
            <p:ph type="body" sz="quarter" idx="18" hasCustomPrompt="1"/>
          </p:nvPr>
        </p:nvSpPr>
        <p:spPr>
          <a:xfrm>
            <a:off x="575894" y="5447348"/>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23" name="Text Placeholder 19">
            <a:extLst>
              <a:ext uri="{FF2B5EF4-FFF2-40B4-BE49-F238E27FC236}">
                <a16:creationId xmlns:a16="http://schemas.microsoft.com/office/drawing/2014/main" id="{6E4126AC-7681-4156-8274-2A6414894394}"/>
              </a:ext>
            </a:extLst>
          </p:cNvPr>
          <p:cNvSpPr>
            <a:spLocks noGrp="1"/>
          </p:cNvSpPr>
          <p:nvPr>
            <p:ph type="body" sz="quarter" idx="19" hasCustomPrompt="1"/>
          </p:nvPr>
        </p:nvSpPr>
        <p:spPr>
          <a:xfrm>
            <a:off x="3487128" y="4943475"/>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4" name="Text Placeholder 21">
            <a:extLst>
              <a:ext uri="{FF2B5EF4-FFF2-40B4-BE49-F238E27FC236}">
                <a16:creationId xmlns:a16="http://schemas.microsoft.com/office/drawing/2014/main" id="{D03485ED-1755-41FA-942B-ED95B3913DBF}"/>
              </a:ext>
            </a:extLst>
          </p:cNvPr>
          <p:cNvSpPr>
            <a:spLocks noGrp="1"/>
          </p:cNvSpPr>
          <p:nvPr>
            <p:ph type="body" sz="quarter" idx="20" hasCustomPrompt="1"/>
          </p:nvPr>
        </p:nvSpPr>
        <p:spPr>
          <a:xfrm>
            <a:off x="3486759" y="5447348"/>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25" name="Text Placeholder 19">
            <a:extLst>
              <a:ext uri="{FF2B5EF4-FFF2-40B4-BE49-F238E27FC236}">
                <a16:creationId xmlns:a16="http://schemas.microsoft.com/office/drawing/2014/main" id="{42AFEFC9-586E-4B97-AD51-F02AC6AC6A60}"/>
              </a:ext>
            </a:extLst>
          </p:cNvPr>
          <p:cNvSpPr>
            <a:spLocks noGrp="1"/>
          </p:cNvSpPr>
          <p:nvPr>
            <p:ph type="body" sz="quarter" idx="21" hasCustomPrompt="1"/>
          </p:nvPr>
        </p:nvSpPr>
        <p:spPr>
          <a:xfrm>
            <a:off x="6397624" y="4943475"/>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6" name="Text Placeholder 21">
            <a:extLst>
              <a:ext uri="{FF2B5EF4-FFF2-40B4-BE49-F238E27FC236}">
                <a16:creationId xmlns:a16="http://schemas.microsoft.com/office/drawing/2014/main" id="{E94B1769-BE23-4EBA-A0DA-9A01476DAC50}"/>
              </a:ext>
            </a:extLst>
          </p:cNvPr>
          <p:cNvSpPr>
            <a:spLocks noGrp="1"/>
          </p:cNvSpPr>
          <p:nvPr>
            <p:ph type="body" sz="quarter" idx="22" hasCustomPrompt="1"/>
          </p:nvPr>
        </p:nvSpPr>
        <p:spPr>
          <a:xfrm>
            <a:off x="6397255" y="5447348"/>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27" name="Text Placeholder 19">
            <a:extLst>
              <a:ext uri="{FF2B5EF4-FFF2-40B4-BE49-F238E27FC236}">
                <a16:creationId xmlns:a16="http://schemas.microsoft.com/office/drawing/2014/main" id="{9A7362AB-6137-4C5C-9219-392C3875AD9B}"/>
              </a:ext>
            </a:extLst>
          </p:cNvPr>
          <p:cNvSpPr>
            <a:spLocks noGrp="1"/>
          </p:cNvSpPr>
          <p:nvPr>
            <p:ph type="body" sz="quarter" idx="23" hasCustomPrompt="1"/>
          </p:nvPr>
        </p:nvSpPr>
        <p:spPr>
          <a:xfrm>
            <a:off x="9308119" y="4957131"/>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8" name="Text Placeholder 21">
            <a:extLst>
              <a:ext uri="{FF2B5EF4-FFF2-40B4-BE49-F238E27FC236}">
                <a16:creationId xmlns:a16="http://schemas.microsoft.com/office/drawing/2014/main" id="{DA6F45F2-E17A-4027-AAA9-B9B703C26A2F}"/>
              </a:ext>
            </a:extLst>
          </p:cNvPr>
          <p:cNvSpPr>
            <a:spLocks noGrp="1"/>
          </p:cNvSpPr>
          <p:nvPr>
            <p:ph type="body" sz="quarter" idx="24" hasCustomPrompt="1"/>
          </p:nvPr>
        </p:nvSpPr>
        <p:spPr>
          <a:xfrm>
            <a:off x="9307750" y="5461004"/>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4" name="Footer Placeholder 3"/>
          <p:cNvSpPr>
            <a:spLocks noGrp="1"/>
          </p:cNvSpPr>
          <p:nvPr>
            <p:ph type="ftr" sz="quarter" idx="11"/>
          </p:nvPr>
        </p:nvSpPr>
        <p:spPr/>
        <p:txBody>
          <a:bodyPr/>
          <a:lstStyle/>
          <a:p>
            <a:r>
              <a:rPr lang="en-US" dirty="0"/>
              <a:t>Sample Footer Text</a:t>
            </a:r>
          </a:p>
        </p:txBody>
      </p:sp>
      <p:sp>
        <p:nvSpPr>
          <p:cNvPr id="3" name="Date Placeholder 2"/>
          <p:cNvSpPr>
            <a:spLocks noGrp="1"/>
          </p:cNvSpPr>
          <p:nvPr>
            <p:ph type="dt" sz="half" idx="10"/>
          </p:nvPr>
        </p:nvSpPr>
        <p:spPr/>
        <p:txBody>
          <a:bodyPr/>
          <a:lstStyle/>
          <a:p>
            <a:r>
              <a:rPr lang="en-US" dirty="0"/>
              <a:t>20XX</a:t>
            </a:r>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9263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Sample Footer Text</a:t>
            </a:r>
          </a:p>
        </p:txBody>
      </p:sp>
      <p:sp>
        <p:nvSpPr>
          <p:cNvPr id="7" name="Date Placeholder 6"/>
          <p:cNvSpPr>
            <a:spLocks noGrp="1"/>
          </p:cNvSpPr>
          <p:nvPr>
            <p:ph type="dt" sz="half" idx="10"/>
          </p:nvPr>
        </p:nvSpPr>
        <p:spPr/>
        <p:txBody>
          <a:bodyPr/>
          <a:lstStyle/>
          <a:p>
            <a:r>
              <a:rPr lang="en-US" dirty="0"/>
              <a:t>20XX</a:t>
            </a:r>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14280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3200400"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32004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2343" y="2250891"/>
            <a:ext cx="320040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4412341" y="2926051"/>
            <a:ext cx="32004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4F00371C-297D-40EF-8A7B-A4A10A3E0F58}"/>
              </a:ext>
            </a:extLst>
          </p:cNvPr>
          <p:cNvSpPr>
            <a:spLocks noGrp="1"/>
          </p:cNvSpPr>
          <p:nvPr>
            <p:ph type="body" sz="quarter" idx="13"/>
          </p:nvPr>
        </p:nvSpPr>
        <p:spPr>
          <a:xfrm>
            <a:off x="8243499" y="2250891"/>
            <a:ext cx="320040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11" name="Content Placeholder 5">
            <a:extLst>
              <a:ext uri="{FF2B5EF4-FFF2-40B4-BE49-F238E27FC236}">
                <a16:creationId xmlns:a16="http://schemas.microsoft.com/office/drawing/2014/main" id="{54C654D6-9180-439B-AA80-A486173B740A}"/>
              </a:ext>
            </a:extLst>
          </p:cNvPr>
          <p:cNvSpPr>
            <a:spLocks noGrp="1"/>
          </p:cNvSpPr>
          <p:nvPr>
            <p:ph sz="quarter" idx="14"/>
          </p:nvPr>
        </p:nvSpPr>
        <p:spPr>
          <a:xfrm>
            <a:off x="8243497" y="2926051"/>
            <a:ext cx="32004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Sample Footer Text</a:t>
            </a:r>
          </a:p>
        </p:txBody>
      </p:sp>
      <p:sp>
        <p:nvSpPr>
          <p:cNvPr id="7" name="Date Placeholder 6"/>
          <p:cNvSpPr>
            <a:spLocks noGrp="1"/>
          </p:cNvSpPr>
          <p:nvPr>
            <p:ph type="dt" sz="half" idx="10"/>
          </p:nvPr>
        </p:nvSpPr>
        <p:spPr/>
        <p:txBody>
          <a:bodyPr/>
          <a:lstStyle/>
          <a:p>
            <a:r>
              <a:rPr lang="en-US" dirty="0"/>
              <a:t>20XX</a:t>
            </a:r>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9735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E7D0488-B202-4F7B-9F3C-5F3540449364}"/>
              </a:ext>
            </a:extLst>
          </p:cNvPr>
          <p:cNvSpPr>
            <a:spLocks noGrp="1"/>
          </p:cNvSpPr>
          <p:nvPr>
            <p:ph type="title"/>
          </p:nvPr>
        </p:nvSpPr>
        <p:spPr>
          <a:xfrm>
            <a:off x="581192" y="3986411"/>
            <a:ext cx="3568661" cy="1872388"/>
          </a:xfrm>
        </p:spPr>
        <p:txBody>
          <a:bodyPr anchor="ctr"/>
          <a:lstStyle/>
          <a:p>
            <a:pPr algn="r"/>
            <a:r>
              <a:rPr lang="en-US">
                <a:solidFill>
                  <a:schemeClr val="tx2"/>
                </a:solidFill>
              </a:rPr>
              <a:t>Click to edit Master title style</a:t>
            </a:r>
            <a:endParaRPr lang="en-US" dirty="0">
              <a:solidFill>
                <a:schemeClr val="tx2"/>
              </a:solidFill>
            </a:endParaRPr>
          </a:p>
        </p:txBody>
      </p:sp>
      <p:sp>
        <p:nvSpPr>
          <p:cNvPr id="12" name="Picture Placeholder 11">
            <a:extLst>
              <a:ext uri="{FF2B5EF4-FFF2-40B4-BE49-F238E27FC236}">
                <a16:creationId xmlns:a16="http://schemas.microsoft.com/office/drawing/2014/main" id="{5972A87D-479C-4157-A7C5-33D8FC7B2974}"/>
              </a:ext>
            </a:extLst>
          </p:cNvPr>
          <p:cNvSpPr>
            <a:spLocks noGrp="1"/>
          </p:cNvSpPr>
          <p:nvPr>
            <p:ph type="pic" sz="quarter" idx="13"/>
          </p:nvPr>
        </p:nvSpPr>
        <p:spPr>
          <a:xfrm>
            <a:off x="448056" y="768096"/>
            <a:ext cx="2578608" cy="2816352"/>
          </a:xfrm>
          <a:solidFill>
            <a:schemeClr val="accent2"/>
          </a:solidFill>
        </p:spPr>
        <p:txBody>
          <a:bodyPr/>
          <a:lstStyle/>
          <a:p>
            <a:r>
              <a:rPr lang="en-US"/>
              <a:t>Click icon to add picture</a:t>
            </a:r>
            <a:endParaRPr lang="en-US" dirty="0"/>
          </a:p>
        </p:txBody>
      </p:sp>
      <p:sp>
        <p:nvSpPr>
          <p:cNvPr id="13" name="Picture Placeholder 11">
            <a:extLst>
              <a:ext uri="{FF2B5EF4-FFF2-40B4-BE49-F238E27FC236}">
                <a16:creationId xmlns:a16="http://schemas.microsoft.com/office/drawing/2014/main" id="{78EE581A-A98D-4A1B-B826-3C60801D6672}"/>
              </a:ext>
            </a:extLst>
          </p:cNvPr>
          <p:cNvSpPr>
            <a:spLocks noGrp="1"/>
          </p:cNvSpPr>
          <p:nvPr>
            <p:ph type="pic" sz="quarter" idx="14"/>
          </p:nvPr>
        </p:nvSpPr>
        <p:spPr>
          <a:xfrm>
            <a:off x="3352800" y="768096"/>
            <a:ext cx="2578608" cy="2816352"/>
          </a:xfrm>
          <a:solidFill>
            <a:schemeClr val="accent2"/>
          </a:solidFill>
        </p:spPr>
        <p:txBody>
          <a:bodyPr/>
          <a:lstStyle/>
          <a:p>
            <a:r>
              <a:rPr lang="en-US"/>
              <a:t>Click icon to add picture</a:t>
            </a:r>
            <a:endParaRPr lang="en-US" dirty="0"/>
          </a:p>
        </p:txBody>
      </p:sp>
      <p:sp>
        <p:nvSpPr>
          <p:cNvPr id="14" name="Picture Placeholder 11">
            <a:extLst>
              <a:ext uri="{FF2B5EF4-FFF2-40B4-BE49-F238E27FC236}">
                <a16:creationId xmlns:a16="http://schemas.microsoft.com/office/drawing/2014/main" id="{16AE88BE-E502-4D34-AAE9-6EE48F1ACE29}"/>
              </a:ext>
            </a:extLst>
          </p:cNvPr>
          <p:cNvSpPr>
            <a:spLocks noGrp="1"/>
          </p:cNvSpPr>
          <p:nvPr>
            <p:ph type="pic" sz="quarter" idx="15"/>
          </p:nvPr>
        </p:nvSpPr>
        <p:spPr>
          <a:xfrm>
            <a:off x="6257544" y="768096"/>
            <a:ext cx="2578608" cy="2816352"/>
          </a:xfrm>
          <a:solidFill>
            <a:schemeClr val="accent2"/>
          </a:solidFill>
        </p:spPr>
        <p:txBody>
          <a:bodyPr/>
          <a:lstStyle/>
          <a:p>
            <a:r>
              <a:rPr lang="en-US"/>
              <a:t>Click icon to add picture</a:t>
            </a:r>
            <a:endParaRPr lang="en-US" dirty="0"/>
          </a:p>
        </p:txBody>
      </p:sp>
      <p:sp>
        <p:nvSpPr>
          <p:cNvPr id="16" name="Picture Placeholder 11">
            <a:extLst>
              <a:ext uri="{FF2B5EF4-FFF2-40B4-BE49-F238E27FC236}">
                <a16:creationId xmlns:a16="http://schemas.microsoft.com/office/drawing/2014/main" id="{9FD0C6B3-E0D9-4177-8079-178D1B0F530D}"/>
              </a:ext>
            </a:extLst>
          </p:cNvPr>
          <p:cNvSpPr>
            <a:spLocks noGrp="1"/>
          </p:cNvSpPr>
          <p:nvPr>
            <p:ph type="pic" sz="quarter" idx="16"/>
          </p:nvPr>
        </p:nvSpPr>
        <p:spPr>
          <a:xfrm>
            <a:off x="9162288" y="768096"/>
            <a:ext cx="2578608" cy="2816352"/>
          </a:xfrm>
          <a:solidFill>
            <a:schemeClr val="accent2"/>
          </a:solidFill>
        </p:spPr>
        <p:txBody>
          <a:bodyPr/>
          <a:lstStyle/>
          <a:p>
            <a:r>
              <a:rPr lang="en-US"/>
              <a:t>Click icon to add picture</a:t>
            </a:r>
            <a:endParaRPr lang="en-US" dirty="0"/>
          </a:p>
        </p:txBody>
      </p:sp>
      <p:sp>
        <p:nvSpPr>
          <p:cNvPr id="10" name="Content Placeholder 2">
            <a:extLst>
              <a:ext uri="{FF2B5EF4-FFF2-40B4-BE49-F238E27FC236}">
                <a16:creationId xmlns:a16="http://schemas.microsoft.com/office/drawing/2014/main" id="{53AD8A25-150B-42DF-B6CC-FB1E5225D517}"/>
              </a:ext>
            </a:extLst>
          </p:cNvPr>
          <p:cNvSpPr>
            <a:spLocks noGrp="1"/>
          </p:cNvSpPr>
          <p:nvPr>
            <p:ph idx="1"/>
          </p:nvPr>
        </p:nvSpPr>
        <p:spPr>
          <a:xfrm>
            <a:off x="4520392" y="3956050"/>
            <a:ext cx="7225075" cy="1902749"/>
          </a:xfrm>
        </p:spPr>
        <p:txBody>
          <a:bodyPr>
            <a:normAutofit/>
          </a:bodyPr>
          <a:lstStyle>
            <a:lvl1pPr marL="0" indent="0">
              <a:buNone/>
              <a:defRPr/>
            </a:lvl1pPr>
          </a:lstStyle>
          <a:p>
            <a:pPr lvl="0"/>
            <a:r>
              <a:rPr lang="en-US"/>
              <a:t>Click to edit Master text styles</a:t>
            </a:r>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dirty="0"/>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06992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0F9CA6-0CB1-4A9E-96E4-67800B107E21}"/>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05826FB8-73AC-4F8B-BD9C-B5E87FC9C6A9}"/>
              </a:ext>
              <a:ext uri="{C183D7F6-B498-43B3-948B-1728B52AA6E4}">
                <adec:decorative xmlns:adec="http://schemas.microsoft.com/office/drawing/2017/decorative" val="1"/>
              </a:ext>
            </a:extLst>
          </p:cNvPr>
          <p:cNvSpPr/>
          <p:nvPr userDrawn="1"/>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1">
            <a:extLst>
              <a:ext uri="{FF2B5EF4-FFF2-40B4-BE49-F238E27FC236}">
                <a16:creationId xmlns:a16="http://schemas.microsoft.com/office/drawing/2014/main" id="{D0F196A1-2430-4797-B656-A38302FAFF33}"/>
              </a:ext>
            </a:extLst>
          </p:cNvPr>
          <p:cNvSpPr>
            <a:spLocks noGrp="1"/>
          </p:cNvSpPr>
          <p:nvPr>
            <p:ph type="title"/>
          </p:nvPr>
        </p:nvSpPr>
        <p:spPr>
          <a:xfrm>
            <a:off x="609906" y="702156"/>
            <a:ext cx="3568661" cy="1188720"/>
          </a:xfrm>
        </p:spPr>
        <p:txBody>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F7AE5FA5-AF50-4B00-8E20-1B20A667A3BF}"/>
              </a:ext>
            </a:extLst>
          </p:cNvPr>
          <p:cNvSpPr>
            <a:spLocks noGrp="1"/>
          </p:cNvSpPr>
          <p:nvPr>
            <p:ph idx="1"/>
          </p:nvPr>
        </p:nvSpPr>
        <p:spPr>
          <a:xfrm>
            <a:off x="609906" y="2340864"/>
            <a:ext cx="3568661" cy="3634486"/>
          </a:xfrm>
        </p:spPr>
        <p:txBody>
          <a:bodyPr>
            <a:normAutofit/>
          </a:bodyPr>
          <a:lstStyle>
            <a:lvl1pPr marL="0" indent="0">
              <a:buNone/>
              <a:defRPr/>
            </a:lvl1pPr>
          </a:lstStyle>
          <a:p>
            <a:pPr lvl="0"/>
            <a:r>
              <a:rPr lang="en-US"/>
              <a:t>Click to edit Master text styles</a:t>
            </a:r>
          </a:p>
        </p:txBody>
      </p:sp>
      <p:sp>
        <p:nvSpPr>
          <p:cNvPr id="3" name="Footer Placeholder 2"/>
          <p:cNvSpPr>
            <a:spLocks noGrp="1"/>
          </p:cNvSpPr>
          <p:nvPr>
            <p:ph type="ftr" sz="quarter" idx="11"/>
          </p:nvPr>
        </p:nvSpPr>
        <p:spPr/>
        <p:txBody>
          <a:bodyPr/>
          <a:lstStyle/>
          <a:p>
            <a:r>
              <a:rPr lang="en-US" dirty="0"/>
              <a:t>Sample Footer Text</a:t>
            </a:r>
          </a:p>
        </p:txBody>
      </p:sp>
      <p:sp>
        <p:nvSpPr>
          <p:cNvPr id="13" name="Picture Placeholder 12">
            <a:extLst>
              <a:ext uri="{FF2B5EF4-FFF2-40B4-BE49-F238E27FC236}">
                <a16:creationId xmlns:a16="http://schemas.microsoft.com/office/drawing/2014/main" id="{83237575-909D-45C0-B594-0B7A40F04B52}"/>
              </a:ext>
            </a:extLst>
          </p:cNvPr>
          <p:cNvSpPr>
            <a:spLocks noGrp="1"/>
          </p:cNvSpPr>
          <p:nvPr>
            <p:ph type="pic" sz="quarter" idx="13"/>
          </p:nvPr>
        </p:nvSpPr>
        <p:spPr>
          <a:xfrm>
            <a:off x="4657344" y="0"/>
            <a:ext cx="7534656" cy="6858000"/>
          </a:xfrm>
          <a:solidFill>
            <a:schemeClr val="accent2"/>
          </a:solidFill>
        </p:spPr>
        <p:txBody>
          <a:bodyPr/>
          <a:lstStyle/>
          <a:p>
            <a:r>
              <a:rPr lang="en-US"/>
              <a:t>Click icon to add picture</a:t>
            </a:r>
            <a:endParaRPr lang="en-US" dirty="0"/>
          </a:p>
        </p:txBody>
      </p:sp>
      <p:sp>
        <p:nvSpPr>
          <p:cNvPr id="2" name="Date Placeholder 1"/>
          <p:cNvSpPr>
            <a:spLocks noGrp="1"/>
          </p:cNvSpPr>
          <p:nvPr>
            <p:ph type="dt" sz="half" idx="10"/>
          </p:nvPr>
        </p:nvSpPr>
        <p:spPr/>
        <p:txBody>
          <a:bodyPr/>
          <a:lstStyle/>
          <a:p>
            <a:r>
              <a:rPr lang="en-US" dirty="0"/>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82254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08439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Sample Footer Text</a:t>
            </a:r>
          </a:p>
        </p:txBody>
      </p:sp>
      <p:sp>
        <p:nvSpPr>
          <p:cNvPr id="5" name="Date Placeholder 4"/>
          <p:cNvSpPr>
            <a:spLocks noGrp="1"/>
          </p:cNvSpPr>
          <p:nvPr>
            <p:ph type="dt" sz="half" idx="10"/>
          </p:nvPr>
        </p:nvSpPr>
        <p:spPr/>
        <p:txBody>
          <a:bodyPr/>
          <a:lstStyle/>
          <a:p>
            <a:r>
              <a:rPr lang="en-US" dirty="0"/>
              <a:t>20XX</a:t>
            </a:r>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7918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dirty="0"/>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07898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r>
              <a:rPr lang="en-US" dirty="0"/>
              <a:t>Sample Footer Text</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r>
              <a:rPr lang="en-US" dirty="0"/>
              <a:t>20XX</a:t>
            </a:r>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928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pPr algn="l"/>
            <a:r>
              <a:rPr lang="en-US" dirty="0"/>
              <a:t>Sample Footer Text</a:t>
            </a:r>
          </a:p>
        </p:txBody>
      </p:sp>
      <p:sp>
        <p:nvSpPr>
          <p:cNvPr id="5" name="Date Placeholder 4"/>
          <p:cNvSpPr>
            <a:spLocks noGrp="1"/>
          </p:cNvSpPr>
          <p:nvPr>
            <p:ph type="dt" sz="half" idx="10"/>
          </p:nvPr>
        </p:nvSpPr>
        <p:spPr/>
        <p:txBody>
          <a:bodyPr/>
          <a:lstStyle/>
          <a:p>
            <a:r>
              <a:rPr lang="en-US" dirty="0"/>
              <a:t>20XX</a:t>
            </a:r>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1650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A78C165-B12A-4B46-AC7E-8E730F42CBBA}"/>
              </a:ext>
            </a:extLst>
          </p:cNvPr>
          <p:cNvCxnSpPr>
            <a:cxnSpLocks/>
          </p:cNvCxnSpPr>
          <p:nvPr userDrawn="1"/>
        </p:nvCxnSpPr>
        <p:spPr>
          <a:xfrm>
            <a:off x="4241830" y="495574"/>
            <a:ext cx="3703320" cy="0"/>
          </a:xfrm>
          <a:prstGeom prst="line">
            <a:avLst/>
          </a:prstGeom>
          <a:ln w="82550" cap="flat">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15F2DE1-F272-49DD-84C1-C2FB82B723E3}"/>
              </a:ext>
            </a:extLst>
          </p:cNvPr>
          <p:cNvCxnSpPr>
            <a:cxnSpLocks/>
          </p:cNvCxnSpPr>
          <p:nvPr userDrawn="1"/>
        </p:nvCxnSpPr>
        <p:spPr>
          <a:xfrm>
            <a:off x="8042147" y="495574"/>
            <a:ext cx="3703320" cy="0"/>
          </a:xfrm>
          <a:prstGeom prst="line">
            <a:avLst/>
          </a:prstGeom>
          <a:ln w="82550" cap="flat">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20BB053-86D6-405E-A719-7B6EF23E7207}"/>
              </a:ext>
            </a:extLst>
          </p:cNvPr>
          <p:cNvCxnSpPr>
            <a:cxnSpLocks/>
          </p:cNvCxnSpPr>
          <p:nvPr userDrawn="1"/>
        </p:nvCxnSpPr>
        <p:spPr>
          <a:xfrm>
            <a:off x="437009" y="495574"/>
            <a:ext cx="3703320" cy="0"/>
          </a:xfrm>
          <a:prstGeom prst="line">
            <a:avLst/>
          </a:prstGeom>
          <a:ln w="82550" cap="flat">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r>
              <a:rPr lang="en-US" dirty="0"/>
              <a:t>20XX</a:t>
            </a:r>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r>
              <a:rPr lang="en-US" dirty="0"/>
              <a:t>Sample Footer Text</a:t>
            </a:r>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179292126"/>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7" r:id="rId3"/>
    <p:sldLayoutId id="2147483780" r:id="rId4"/>
    <p:sldLayoutId id="2147483764" r:id="rId5"/>
    <p:sldLayoutId id="2147483783" r:id="rId6"/>
    <p:sldLayoutId id="2147483784" r:id="rId7"/>
    <p:sldLayoutId id="2147483767" r:id="rId8"/>
    <p:sldLayoutId id="2147483782" r:id="rId9"/>
    <p:sldLayoutId id="2147483778" r:id="rId10"/>
    <p:sldLayoutId id="2147483779" r:id="rId11"/>
    <p:sldLayoutId id="2147483765" r:id="rId12"/>
    <p:sldLayoutId id="2147483766" r:id="rId13"/>
    <p:sldLayoutId id="2147483769" r:id="rId14"/>
    <p:sldLayoutId id="2147483770" r:id="rId15"/>
    <p:sldLayoutId id="2147483771" r:id="rId16"/>
  </p:sldLayoutIdLst>
  <p:hf hdr="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8.svg"/><Relationship Id="rId4" Type="http://schemas.openxmlformats.org/officeDocument/2006/relationships/diagramQuickStyle" Target="../diagrams/quickStyle1.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4.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39AF166-E191-409C-98AE-C2A47C576895}"/>
              </a:ext>
            </a:extLst>
          </p:cNvPr>
          <p:cNvSpPr>
            <a:spLocks noGrp="1"/>
          </p:cNvSpPr>
          <p:nvPr>
            <p:ph type="subTitle" idx="1"/>
          </p:nvPr>
        </p:nvSpPr>
        <p:spPr>
          <a:xfrm>
            <a:off x="599227" y="2524426"/>
            <a:ext cx="10993546" cy="3524036"/>
          </a:xfrm>
        </p:spPr>
        <p:txBody>
          <a:bodyPr>
            <a:normAutofit/>
          </a:bodyPr>
          <a:lstStyle/>
          <a:p>
            <a:pPr algn="ctr">
              <a:lnSpc>
                <a:spcPct val="120000"/>
              </a:lnSpc>
            </a:pPr>
            <a:r>
              <a:rPr lang="en-US" sz="2800" dirty="0">
                <a:solidFill>
                  <a:schemeClr val="accent1">
                    <a:lumMod val="50000"/>
                  </a:schemeClr>
                </a:solidFill>
              </a:rPr>
              <a:t>Presentation to AfroPHC </a:t>
            </a:r>
            <a:br>
              <a:rPr lang="en-US" dirty="0">
                <a:solidFill>
                  <a:schemeClr val="tx1">
                    <a:lumMod val="65000"/>
                    <a:lumOff val="35000"/>
                  </a:schemeClr>
                </a:solidFill>
              </a:rPr>
            </a:br>
            <a:endParaRPr lang="en-US" sz="2000" dirty="0">
              <a:solidFill>
                <a:schemeClr val="accent4">
                  <a:lumMod val="50000"/>
                </a:schemeClr>
              </a:solidFill>
            </a:endParaRPr>
          </a:p>
          <a:p>
            <a:pPr algn="ctr"/>
            <a:r>
              <a:rPr lang="en-US" sz="2000" dirty="0">
                <a:solidFill>
                  <a:schemeClr val="accent4">
                    <a:lumMod val="50000"/>
                  </a:schemeClr>
                </a:solidFill>
              </a:rPr>
              <a:t>On the 5th of May 2022</a:t>
            </a:r>
            <a:br>
              <a:rPr lang="en-US" sz="2000" dirty="0">
                <a:solidFill>
                  <a:schemeClr val="accent4">
                    <a:lumMod val="50000"/>
                  </a:schemeClr>
                </a:solidFill>
              </a:rPr>
            </a:br>
            <a:endParaRPr lang="en-US" sz="2000" dirty="0">
              <a:solidFill>
                <a:schemeClr val="accent4">
                  <a:lumMod val="50000"/>
                </a:schemeClr>
              </a:solidFill>
            </a:endParaRPr>
          </a:p>
          <a:p>
            <a:pPr algn="ctr"/>
            <a:r>
              <a:rPr lang="en-US" sz="2000" dirty="0">
                <a:solidFill>
                  <a:schemeClr val="accent4">
                    <a:lumMod val="50000"/>
                  </a:schemeClr>
                </a:solidFill>
              </a:rPr>
              <a:t>Anna Dania </a:t>
            </a:r>
            <a:br>
              <a:rPr lang="en-US" sz="2000" dirty="0">
                <a:solidFill>
                  <a:schemeClr val="accent4">
                    <a:lumMod val="50000"/>
                  </a:schemeClr>
                </a:solidFill>
              </a:rPr>
            </a:br>
            <a:r>
              <a:rPr lang="en-US" sz="2000" dirty="0">
                <a:solidFill>
                  <a:schemeClr val="accent4">
                    <a:lumMod val="50000"/>
                  </a:schemeClr>
                </a:solidFill>
              </a:rPr>
              <a:t>MPH (minor International Health), PhD Candidate FHML, </a:t>
            </a:r>
            <a:br>
              <a:rPr lang="en-US" sz="2000" dirty="0">
                <a:solidFill>
                  <a:schemeClr val="accent4">
                    <a:lumMod val="50000"/>
                  </a:schemeClr>
                </a:solidFill>
              </a:rPr>
            </a:br>
            <a:r>
              <a:rPr lang="en-US" sz="2000" dirty="0">
                <a:solidFill>
                  <a:schemeClr val="accent4">
                    <a:lumMod val="50000"/>
                  </a:schemeClr>
                </a:solidFill>
              </a:rPr>
              <a:t>CAPHRI Institute, Maastricht University</a:t>
            </a:r>
          </a:p>
          <a:p>
            <a:pPr algn="ctr"/>
            <a:endParaRPr lang="en-US" dirty="0"/>
          </a:p>
        </p:txBody>
      </p:sp>
      <p:sp>
        <p:nvSpPr>
          <p:cNvPr id="7" name="Title 6">
            <a:extLst>
              <a:ext uri="{FF2B5EF4-FFF2-40B4-BE49-F238E27FC236}">
                <a16:creationId xmlns:a16="http://schemas.microsoft.com/office/drawing/2014/main" id="{885B2D5D-8FE0-4E81-A531-CA3F655BBE1B}"/>
              </a:ext>
            </a:extLst>
          </p:cNvPr>
          <p:cNvSpPr>
            <a:spLocks noGrp="1"/>
          </p:cNvSpPr>
          <p:nvPr>
            <p:ph type="ctrTitle"/>
          </p:nvPr>
        </p:nvSpPr>
        <p:spPr/>
        <p:txBody>
          <a:bodyPr/>
          <a:lstStyle/>
          <a:p>
            <a:pPr algn="ctr"/>
            <a:r>
              <a:rPr lang="en-US" sz="4000" b="1" dirty="0">
                <a:solidFill>
                  <a:schemeClr val="accent1">
                    <a:lumMod val="50000"/>
                  </a:schemeClr>
                </a:solidFill>
              </a:rPr>
              <a:t>Prioritizing Research in a PBRN</a:t>
            </a:r>
            <a:br>
              <a:rPr lang="en-US" dirty="0"/>
            </a:br>
            <a:endParaRPr lang="en-US" dirty="0"/>
          </a:p>
        </p:txBody>
      </p:sp>
    </p:spTree>
    <p:extLst>
      <p:ext uri="{BB962C8B-B14F-4D97-AF65-F5344CB8AC3E}">
        <p14:creationId xmlns:p14="http://schemas.microsoft.com/office/powerpoint/2010/main" val="103975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70811-DD4B-46BC-9231-89B4D955CE46}"/>
              </a:ext>
            </a:extLst>
          </p:cNvPr>
          <p:cNvSpPr>
            <a:spLocks noGrp="1"/>
          </p:cNvSpPr>
          <p:nvPr>
            <p:ph type="title"/>
          </p:nvPr>
        </p:nvSpPr>
        <p:spPr/>
        <p:txBody>
          <a:bodyPr>
            <a:normAutofit/>
          </a:bodyPr>
          <a:lstStyle/>
          <a:p>
            <a:r>
              <a:rPr lang="fi-FI" sz="3600" b="1" dirty="0">
                <a:solidFill>
                  <a:srgbClr val="C00000"/>
                </a:solidFill>
              </a:rPr>
              <a:t>B</a:t>
            </a:r>
            <a:r>
              <a:rPr lang="fi-FI" sz="3600" b="1" dirty="0">
                <a:solidFill>
                  <a:srgbClr val="C00000"/>
                </a:solidFill>
                <a:latin typeface="+mn-lt"/>
              </a:rPr>
              <a:t>ASIC RULE</a:t>
            </a:r>
            <a:endParaRPr lang="en-US" sz="3600" b="1" dirty="0">
              <a:solidFill>
                <a:srgbClr val="C00000"/>
              </a:solidFill>
            </a:endParaRPr>
          </a:p>
        </p:txBody>
      </p:sp>
      <p:sp>
        <p:nvSpPr>
          <p:cNvPr id="3" name="Content Placeholder 2">
            <a:extLst>
              <a:ext uri="{FF2B5EF4-FFF2-40B4-BE49-F238E27FC236}">
                <a16:creationId xmlns:a16="http://schemas.microsoft.com/office/drawing/2014/main" id="{C5525199-DB5F-48EB-9066-441E151CFE46}"/>
              </a:ext>
            </a:extLst>
          </p:cNvPr>
          <p:cNvSpPr>
            <a:spLocks noGrp="1"/>
          </p:cNvSpPr>
          <p:nvPr>
            <p:ph sz="half" idx="1"/>
          </p:nvPr>
        </p:nvSpPr>
        <p:spPr/>
        <p:txBody>
          <a:bodyPr>
            <a:normAutofit fontScale="77500" lnSpcReduction="20000"/>
          </a:bodyPr>
          <a:lstStyle/>
          <a:p>
            <a:pPr marL="0" indent="0">
              <a:buNone/>
            </a:pPr>
            <a:r>
              <a:rPr lang="en-US" sz="54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The research questions must be relevant to</a:t>
            </a:r>
          </a:p>
          <a:p>
            <a:pPr marL="0" indent="0">
              <a:buNone/>
            </a:pPr>
            <a:r>
              <a:rPr lang="en-US" sz="54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and </a:t>
            </a:r>
          </a:p>
          <a:p>
            <a:pPr marL="0" indent="0">
              <a:buNone/>
            </a:pPr>
            <a:r>
              <a:rPr lang="en-US" sz="54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applicable in the primary care settings</a:t>
            </a:r>
            <a:endParaRPr lang="en-US" sz="5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10" name="Content Placeholder 9">
            <a:extLst>
              <a:ext uri="{FF2B5EF4-FFF2-40B4-BE49-F238E27FC236}">
                <a16:creationId xmlns:a16="http://schemas.microsoft.com/office/drawing/2014/main" id="{56F9FF1B-39E1-467D-9A90-7FB5F98803FC}"/>
              </a:ext>
            </a:extLst>
          </p:cNvPr>
          <p:cNvPicPr>
            <a:picLocks noGrp="1" noChangeAspect="1"/>
          </p:cNvPicPr>
          <p:nvPr>
            <p:ph sz="half" idx="2"/>
          </p:nvPr>
        </p:nvPicPr>
        <p:blipFill>
          <a:blip r:embed="rId2"/>
          <a:stretch>
            <a:fillRect/>
          </a:stretch>
        </p:blipFill>
        <p:spPr>
          <a:xfrm>
            <a:off x="6429013" y="1052945"/>
            <a:ext cx="4808105" cy="4808105"/>
          </a:xfrm>
          <a:prstGeom prst="rect">
            <a:avLst/>
          </a:prstGeom>
        </p:spPr>
      </p:pic>
      <p:sp>
        <p:nvSpPr>
          <p:cNvPr id="6" name="Slide Number Placeholder 5">
            <a:extLst>
              <a:ext uri="{FF2B5EF4-FFF2-40B4-BE49-F238E27FC236}">
                <a16:creationId xmlns:a16="http://schemas.microsoft.com/office/drawing/2014/main" id="{9418A056-2872-40C8-9F99-2DC24B19ED85}"/>
              </a:ext>
            </a:extLst>
          </p:cNvPr>
          <p:cNvSpPr>
            <a:spLocks noGrp="1"/>
          </p:cNvSpPr>
          <p:nvPr>
            <p:ph type="sldNum" sz="quarter" idx="12"/>
          </p:nvPr>
        </p:nvSpPr>
        <p:spPr/>
        <p:txBody>
          <a:bodyPr/>
          <a:lstStyle/>
          <a:p>
            <a:fld id="{3A98EE3D-8CD1-4C3F-BD1C-C98C9596463C}" type="slidenum">
              <a:rPr lang="en-US" smtClean="0"/>
              <a:t>2</a:t>
            </a:fld>
            <a:endParaRPr lang="en-US" dirty="0"/>
          </a:p>
        </p:txBody>
      </p:sp>
      <p:sp>
        <p:nvSpPr>
          <p:cNvPr id="7" name="AutoShape 2">
            <a:extLst>
              <a:ext uri="{FF2B5EF4-FFF2-40B4-BE49-F238E27FC236}">
                <a16:creationId xmlns:a16="http://schemas.microsoft.com/office/drawing/2014/main" id="{4B652E26-A65E-4CBA-BAB0-5206C8D461B0}"/>
              </a:ext>
            </a:extLst>
          </p:cNvPr>
          <p:cNvSpPr>
            <a:spLocks noChangeAspect="1" noChangeArrowheads="1"/>
          </p:cNvSpPr>
          <p:nvPr/>
        </p:nvSpPr>
        <p:spPr bwMode="auto">
          <a:xfrm>
            <a:off x="5943599" y="3276599"/>
            <a:ext cx="2461491" cy="24614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90404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2B73-D9B0-42BB-B67D-90CC0D13754C}"/>
              </a:ext>
            </a:extLst>
          </p:cNvPr>
          <p:cNvSpPr>
            <a:spLocks noGrp="1"/>
          </p:cNvSpPr>
          <p:nvPr>
            <p:ph type="title"/>
          </p:nvPr>
        </p:nvSpPr>
        <p:spPr>
          <a:xfrm>
            <a:off x="581192" y="1575147"/>
            <a:ext cx="11029615" cy="2147467"/>
          </a:xfrm>
        </p:spPr>
        <p:txBody>
          <a:bodyPr/>
          <a:lstStyle/>
          <a:p>
            <a:r>
              <a:rPr lang="en-US" sz="3600" dirty="0">
                <a:effectLst/>
                <a:latin typeface="Calibri" panose="020F0502020204030204" pitchFamily="34" charset="0"/>
                <a:ea typeface="Calibri" panose="020F0502020204030204" pitchFamily="34" charset="0"/>
                <a:cs typeface="Calibri" panose="020F0502020204030204" pitchFamily="34" charset="0"/>
              </a:rPr>
              <a:t>There are various ways to collaborate for research prioritization and participate in research in A </a:t>
            </a:r>
            <a:r>
              <a:rPr lang="en-US" sz="3600" dirty="0" err="1">
                <a:effectLst/>
                <a:latin typeface="Calibri" panose="020F0502020204030204" pitchFamily="34" charset="0"/>
                <a:ea typeface="Calibri" panose="020F0502020204030204" pitchFamily="34" charset="0"/>
                <a:cs typeface="Calibri" panose="020F0502020204030204" pitchFamily="34" charset="0"/>
              </a:rPr>
              <a:t>pbrn</a:t>
            </a:r>
            <a:endParaRPr lang="en-US" dirty="0"/>
          </a:p>
        </p:txBody>
      </p:sp>
    </p:spTree>
    <p:extLst>
      <p:ext uri="{BB962C8B-B14F-4D97-AF65-F5344CB8AC3E}">
        <p14:creationId xmlns:p14="http://schemas.microsoft.com/office/powerpoint/2010/main" val="245421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767857" y="933450"/>
            <a:ext cx="3031852" cy="1722419"/>
          </a:xfrm>
        </p:spPr>
        <p:txBody>
          <a:bodyPr anchor="b">
            <a:normAutofit/>
          </a:bodyPr>
          <a:lstStyle/>
          <a:p>
            <a:r>
              <a:rPr lang="en-US" sz="2800" b="1" dirty="0">
                <a:effectLst/>
              </a:rPr>
              <a:t>Top-down</a:t>
            </a:r>
            <a:endParaRPr lang="en-US" sz="2800" b="1"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4900928" y="1179829"/>
            <a:ext cx="6650991" cy="4658216"/>
          </a:xfrm>
        </p:spPr>
        <p:txBody>
          <a:bodyPr anchor="ctr">
            <a:normAutofit/>
          </a:bodyPr>
          <a:lstStyle/>
          <a:p>
            <a:pPr marL="0" indent="0">
              <a:buNone/>
            </a:pPr>
            <a:r>
              <a:rPr lang="en-US" sz="3200" dirty="0">
                <a:effectLst/>
              </a:rPr>
              <a:t>The academic and experienced researchers bring their projects or research ideas into the PBRN. The practices are asked if they agree to participate. In this case, the practices typically contribute </a:t>
            </a:r>
            <a:r>
              <a:rPr lang="en-US" sz="3200" dirty="0"/>
              <a:t>with</a:t>
            </a:r>
            <a:r>
              <a:rPr lang="en-US" sz="3200" dirty="0">
                <a:effectLst/>
              </a:rPr>
              <a:t> research data and spend minimum time with research involvement.</a:t>
            </a:r>
            <a:endParaRPr lang="en-US" sz="3200" dirty="0"/>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a:xfrm>
            <a:off x="10558300" y="6456916"/>
            <a:ext cx="1052510" cy="365125"/>
          </a:xfrm>
        </p:spPr>
        <p:txBody>
          <a:bodyPr anchor="ctr">
            <a:normAutofit/>
          </a:bodyPr>
          <a:lstStyle/>
          <a:p>
            <a:pPr>
              <a:spcAft>
                <a:spcPts val="600"/>
              </a:spcAft>
            </a:pPr>
            <a:fld id="{3A98EE3D-8CD1-4C3F-BD1C-C98C9596463C}" type="slidenum">
              <a:rPr lang="en-US" smtClean="0"/>
              <a:pPr>
                <a:spcAft>
                  <a:spcPts val="600"/>
                </a:spcAft>
              </a:pPr>
              <a:t>4</a:t>
            </a:fld>
            <a:endParaRPr lang="en-US"/>
          </a:p>
        </p:txBody>
      </p:sp>
    </p:spTree>
    <p:extLst>
      <p:ext uri="{BB962C8B-B14F-4D97-AF65-F5344CB8AC3E}">
        <p14:creationId xmlns:p14="http://schemas.microsoft.com/office/powerpoint/2010/main" val="241226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581192" y="952303"/>
            <a:ext cx="3445924" cy="1722419"/>
          </a:xfrm>
        </p:spPr>
        <p:txBody>
          <a:bodyPr anchor="b">
            <a:normAutofit/>
          </a:bodyPr>
          <a:lstStyle/>
          <a:p>
            <a:r>
              <a:rPr lang="en-US" sz="2800" b="1" dirty="0">
                <a:effectLst/>
              </a:rPr>
              <a:t>Collaborative  Top-down</a:t>
            </a:r>
            <a:endParaRPr lang="en-US" sz="2800" b="1"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p:txBody>
          <a:bodyPr anchor="ctr">
            <a:normAutofit/>
          </a:bodyPr>
          <a:lstStyle/>
          <a:p>
            <a:pPr marL="0" indent="0">
              <a:buNone/>
            </a:pPr>
            <a:r>
              <a:rPr lang="en-US" sz="3200" dirty="0">
                <a:effectLst/>
              </a:rPr>
              <a:t>Academic and experienced researchers discuss their research agenda and try to empower practitioners in the field. Informative meetings are used to explore the relevance to and applicability of research in real-world conditions. </a:t>
            </a:r>
          </a:p>
          <a:p>
            <a:pPr marL="0" indent="0">
              <a:buNone/>
            </a:pPr>
            <a:endParaRPr lang="en-US" dirty="0"/>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p:txBody>
          <a:bodyPr anchor="ctr">
            <a:normAutofit/>
          </a:bodyPr>
          <a:lstStyle/>
          <a:p>
            <a:pPr>
              <a:spcAft>
                <a:spcPts val="600"/>
              </a:spcAft>
            </a:pPr>
            <a:fld id="{3A98EE3D-8CD1-4C3F-BD1C-C98C9596463C}" type="slidenum">
              <a:rPr lang="en-US" smtClean="0"/>
              <a:pPr>
                <a:spcAft>
                  <a:spcPts val="600"/>
                </a:spcAft>
              </a:pPr>
              <a:t>5</a:t>
            </a:fld>
            <a:endParaRPr lang="en-US"/>
          </a:p>
        </p:txBody>
      </p:sp>
    </p:spTree>
    <p:extLst>
      <p:ext uri="{BB962C8B-B14F-4D97-AF65-F5344CB8AC3E}">
        <p14:creationId xmlns:p14="http://schemas.microsoft.com/office/powerpoint/2010/main" val="2883908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581192" y="933450"/>
            <a:ext cx="3398790" cy="1722419"/>
          </a:xfrm>
        </p:spPr>
        <p:txBody>
          <a:bodyPr anchor="b">
            <a:normAutofit/>
          </a:bodyPr>
          <a:lstStyle/>
          <a:p>
            <a:r>
              <a:rPr lang="en-US" sz="2800" b="1" dirty="0">
                <a:effectLst/>
              </a:rPr>
              <a:t>Collaborative</a:t>
            </a:r>
            <a:endParaRPr lang="en-US" sz="2800" b="1"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4900928" y="1179829"/>
            <a:ext cx="6650991" cy="4658216"/>
          </a:xfrm>
        </p:spPr>
        <p:txBody>
          <a:bodyPr anchor="ctr">
            <a:normAutofit/>
          </a:bodyPr>
          <a:lstStyle/>
          <a:p>
            <a:pPr marL="0" indent="0">
              <a:buNone/>
            </a:pPr>
            <a:r>
              <a:rPr lang="en-US" sz="3200" dirty="0">
                <a:effectLst/>
              </a:rPr>
              <a:t>Practitioners bring up study questions relevant to their practice, and researchers bring in their research expertise. Together, they formulate a study question or hypothesis and design a study to answer the question or test the hypothesis.</a:t>
            </a:r>
          </a:p>
          <a:p>
            <a:pPr marL="0" indent="0">
              <a:buNone/>
            </a:pPr>
            <a:endParaRPr lang="en-US" dirty="0"/>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a:xfrm>
            <a:off x="10558300" y="6456916"/>
            <a:ext cx="1052510" cy="365125"/>
          </a:xfrm>
        </p:spPr>
        <p:txBody>
          <a:bodyPr anchor="ctr">
            <a:normAutofit/>
          </a:bodyPr>
          <a:lstStyle/>
          <a:p>
            <a:pPr>
              <a:spcAft>
                <a:spcPts val="600"/>
              </a:spcAft>
            </a:pPr>
            <a:fld id="{3A98EE3D-8CD1-4C3F-BD1C-C98C9596463C}" type="slidenum">
              <a:rPr lang="en-US" smtClean="0"/>
              <a:pPr>
                <a:spcAft>
                  <a:spcPts val="600"/>
                </a:spcAft>
              </a:pPr>
              <a:t>6</a:t>
            </a:fld>
            <a:endParaRPr lang="en-US"/>
          </a:p>
        </p:txBody>
      </p:sp>
    </p:spTree>
    <p:extLst>
      <p:ext uri="{BB962C8B-B14F-4D97-AF65-F5344CB8AC3E}">
        <p14:creationId xmlns:p14="http://schemas.microsoft.com/office/powerpoint/2010/main" val="187569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767857" y="933450"/>
            <a:ext cx="3031852" cy="1722419"/>
          </a:xfrm>
        </p:spPr>
        <p:txBody>
          <a:bodyPr anchor="b">
            <a:normAutofit/>
          </a:bodyPr>
          <a:lstStyle/>
          <a:p>
            <a:r>
              <a:rPr lang="fi-FI" sz="2800" b="1" dirty="0"/>
              <a:t>Bottom-up</a:t>
            </a:r>
            <a:endParaRPr lang="en-US" sz="2800" b="1"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4900928" y="669074"/>
            <a:ext cx="6650991" cy="5709424"/>
          </a:xfrm>
        </p:spPr>
        <p:txBody>
          <a:bodyPr anchor="ctr">
            <a:normAutofit/>
          </a:bodyPr>
          <a:lstStyle/>
          <a:p>
            <a:pPr marL="0" indent="0">
              <a:buNone/>
            </a:pPr>
            <a:r>
              <a:rPr lang="en-US" sz="3200" dirty="0">
                <a:effectLst/>
              </a:rPr>
              <a:t>Research topics are derived from the direct input of primary care practitioners and are aligned to their interests and the complexity of patient care in community settings. The </a:t>
            </a:r>
            <a:r>
              <a:rPr lang="en-US" sz="3200" dirty="0"/>
              <a:t>p</a:t>
            </a:r>
            <a:r>
              <a:rPr lang="en-US" sz="3200" dirty="0">
                <a:effectLst/>
              </a:rPr>
              <a:t>ractitioners are empowered through training and mentoring, and their opinions are valued strongly. </a:t>
            </a:r>
            <a:r>
              <a:rPr lang="en-US" sz="3200" dirty="0"/>
              <a:t>Experienced researchers are used to refining the research questions and protocols. </a:t>
            </a:r>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a:xfrm>
            <a:off x="10558300" y="6456916"/>
            <a:ext cx="1052510" cy="365125"/>
          </a:xfrm>
        </p:spPr>
        <p:txBody>
          <a:bodyPr anchor="ctr">
            <a:normAutofit/>
          </a:bodyPr>
          <a:lstStyle/>
          <a:p>
            <a:pPr>
              <a:spcAft>
                <a:spcPts val="600"/>
              </a:spcAft>
            </a:pPr>
            <a:fld id="{3A98EE3D-8CD1-4C3F-BD1C-C98C9596463C}" type="slidenum">
              <a:rPr lang="en-US" smtClean="0"/>
              <a:pPr>
                <a:spcAft>
                  <a:spcPts val="600"/>
                </a:spcAft>
              </a:pPr>
              <a:t>7</a:t>
            </a:fld>
            <a:endParaRPr lang="en-US"/>
          </a:p>
        </p:txBody>
      </p:sp>
    </p:spTree>
    <p:extLst>
      <p:ext uri="{BB962C8B-B14F-4D97-AF65-F5344CB8AC3E}">
        <p14:creationId xmlns:p14="http://schemas.microsoft.com/office/powerpoint/2010/main" val="345785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581194" y="676067"/>
            <a:ext cx="11029616" cy="988332"/>
          </a:xfrm>
        </p:spPr>
        <p:txBody>
          <a:bodyPr>
            <a:noAutofit/>
          </a:bodyPr>
          <a:lstStyle/>
          <a:p>
            <a:r>
              <a:rPr lang="fi-FI" sz="4000" dirty="0">
                <a:solidFill>
                  <a:schemeClr val="accent1">
                    <a:lumMod val="75000"/>
                  </a:schemeClr>
                </a:solidFill>
              </a:rPr>
              <a:t>Other types of research prioritization</a:t>
            </a:r>
            <a:endParaRPr lang="en-US" sz="4000" dirty="0">
              <a:solidFill>
                <a:schemeClr val="accent1">
                  <a:lumMod val="75000"/>
                </a:schemeClr>
              </a:solidFill>
            </a:endParaRPr>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sz="half" idx="1"/>
          </p:nvPr>
        </p:nvSpPr>
        <p:spPr>
          <a:xfrm>
            <a:off x="581193" y="2228003"/>
            <a:ext cx="5320843" cy="4080433"/>
          </a:xfrm>
        </p:spPr>
        <p:txBody>
          <a:bodyPr>
            <a:normAutofit fontScale="92500" lnSpcReduction="10000"/>
          </a:bodyPr>
          <a:lstStyle/>
          <a:p>
            <a:pPr>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By democratic vote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Special interest groups - or networks </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400" dirty="0">
                <a:effectLst/>
                <a:latin typeface="Calibri" panose="020F0502020204030204" pitchFamily="34" charset="0"/>
                <a:ea typeface="Calibri" panose="020F0502020204030204" pitchFamily="34" charset="0"/>
                <a:cs typeface="Calibri" panose="020F0502020204030204" pitchFamily="34" charset="0"/>
              </a:rPr>
              <a:t>(e.g., addressing health disparities, a network focused on arthritis, child health)</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Community-based networks </a:t>
            </a:r>
            <a:br>
              <a:rPr lang="en-US" sz="2400" dirty="0">
                <a:effectLst/>
                <a:latin typeface="Calibri" panose="020F0502020204030204" pitchFamily="34" charset="0"/>
                <a:ea typeface="Calibri" panose="020F0502020204030204" pitchFamily="34" charset="0"/>
                <a:cs typeface="Calibri" panose="020F0502020204030204" pitchFamily="34" charset="0"/>
              </a:rPr>
            </a:br>
            <a:r>
              <a:rPr lang="en-US" sz="2400" dirty="0">
                <a:effectLst/>
                <a:latin typeface="Calibri" panose="020F0502020204030204" pitchFamily="34" charset="0"/>
                <a:ea typeface="Calibri" panose="020F0502020204030204" pitchFamily="34" charset="0"/>
                <a:cs typeface="Calibri" panose="020F0502020204030204" pitchFamily="34" charset="0"/>
              </a:rPr>
              <a:t>(e.g., engaging community groups in all research processes, community groups prioritizing the research agenda)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Data-driven agenda combining interests (e.g., practices, policy-makers, and funders)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200" dirty="0"/>
          </a:p>
        </p:txBody>
      </p:sp>
      <p:pic>
        <p:nvPicPr>
          <p:cNvPr id="7" name="Content Placeholder 6" descr="Business people video conferencing">
            <a:extLst>
              <a:ext uri="{FF2B5EF4-FFF2-40B4-BE49-F238E27FC236}">
                <a16:creationId xmlns:a16="http://schemas.microsoft.com/office/drawing/2014/main" id="{179BAC5B-A93F-4EA7-82E7-799D8DEB3D0D}"/>
              </a:ext>
            </a:extLst>
          </p:cNvPr>
          <p:cNvPicPr>
            <a:picLocks noGrp="1" noChangeAspect="1"/>
          </p:cNvPicPr>
          <p:nvPr>
            <p:ph sz="half" idx="2"/>
          </p:nvPr>
        </p:nvPicPr>
        <p:blipFill>
          <a:blip r:embed="rId2"/>
          <a:stretch>
            <a:fillRect/>
          </a:stretch>
        </p:blipFill>
        <p:spPr>
          <a:xfrm>
            <a:off x="6416675" y="2313146"/>
            <a:ext cx="5194300" cy="3462021"/>
          </a:xfrm>
        </p:spPr>
      </p:pic>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p:txBody>
          <a:bodyPr/>
          <a:lstStyle/>
          <a:p>
            <a:fld id="{3A98EE3D-8CD1-4C3F-BD1C-C98C9596463C}" type="slidenum">
              <a:rPr lang="en-US" smtClean="0"/>
              <a:t>8</a:t>
            </a:fld>
            <a:endParaRPr lang="en-US" dirty="0"/>
          </a:p>
        </p:txBody>
      </p:sp>
    </p:spTree>
    <p:extLst>
      <p:ext uri="{BB962C8B-B14F-4D97-AF65-F5344CB8AC3E}">
        <p14:creationId xmlns:p14="http://schemas.microsoft.com/office/powerpoint/2010/main" val="2058585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581192" y="731520"/>
            <a:ext cx="11029616" cy="987552"/>
          </a:xfrm>
        </p:spPr>
        <p:txBody>
          <a:bodyPr anchor="b">
            <a:normAutofit/>
          </a:bodyPr>
          <a:lstStyle/>
          <a:p>
            <a:r>
              <a:rPr lang="fi-FI"/>
              <a:t>Barriers to engage practitioners</a:t>
            </a:r>
            <a:endParaRPr lang="en-US"/>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a:xfrm>
            <a:off x="10558300" y="6423914"/>
            <a:ext cx="1052510" cy="365125"/>
          </a:xfrm>
        </p:spPr>
        <p:txBody>
          <a:bodyPr anchor="ctr">
            <a:normAutofit/>
          </a:bodyPr>
          <a:lstStyle/>
          <a:p>
            <a:pPr>
              <a:spcAft>
                <a:spcPts val="600"/>
              </a:spcAft>
            </a:pPr>
            <a:fld id="{3A98EE3D-8CD1-4C3F-BD1C-C98C9596463C}" type="slidenum">
              <a:rPr lang="en-US" smtClean="0"/>
              <a:pPr>
                <a:spcAft>
                  <a:spcPts val="600"/>
                </a:spcAft>
              </a:pPr>
              <a:t>9</a:t>
            </a:fld>
            <a:endParaRPr lang="en-US"/>
          </a:p>
        </p:txBody>
      </p:sp>
      <p:graphicFrame>
        <p:nvGraphicFramePr>
          <p:cNvPr id="8" name="Content Placeholder 2">
            <a:extLst>
              <a:ext uri="{FF2B5EF4-FFF2-40B4-BE49-F238E27FC236}">
                <a16:creationId xmlns:a16="http://schemas.microsoft.com/office/drawing/2014/main" id="{E0C4789B-87ED-90F0-6B5D-82B5FB00580C}"/>
              </a:ext>
            </a:extLst>
          </p:cNvPr>
          <p:cNvGraphicFramePr>
            <a:graphicFrameLocks noGrp="1"/>
          </p:cNvGraphicFramePr>
          <p:nvPr>
            <p:ph idx="1"/>
            <p:extLst>
              <p:ext uri="{D42A27DB-BD31-4B8C-83A1-F6EECF244321}">
                <p14:modId xmlns:p14="http://schemas.microsoft.com/office/powerpoint/2010/main" val="1168298877"/>
              </p:ext>
            </p:extLst>
          </p:nvPr>
        </p:nvGraphicFramePr>
        <p:xfrm>
          <a:off x="581192" y="1719072"/>
          <a:ext cx="11250590" cy="4256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descr="Storytelling outline">
            <a:extLst>
              <a:ext uri="{FF2B5EF4-FFF2-40B4-BE49-F238E27FC236}">
                <a16:creationId xmlns:a16="http://schemas.microsoft.com/office/drawing/2014/main" id="{FB61853F-C6CF-442D-AB9D-07EE642910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64727" y="2167636"/>
            <a:ext cx="1491673" cy="1491673"/>
          </a:xfrm>
          <a:prstGeom prst="rect">
            <a:avLst/>
          </a:prstGeom>
        </p:spPr>
      </p:pic>
      <p:pic>
        <p:nvPicPr>
          <p:cNvPr id="11" name="Graphic 10" descr="Money with solid fill">
            <a:extLst>
              <a:ext uri="{FF2B5EF4-FFF2-40B4-BE49-F238E27FC236}">
                <a16:creationId xmlns:a16="http://schemas.microsoft.com/office/drawing/2014/main" id="{ADEE2F86-C065-4A20-85CF-4E5B802CF0B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150384" y="2358943"/>
            <a:ext cx="1300366" cy="1300366"/>
          </a:xfrm>
          <a:prstGeom prst="rect">
            <a:avLst/>
          </a:prstGeom>
        </p:spPr>
      </p:pic>
    </p:spTree>
    <p:extLst>
      <p:ext uri="{BB962C8B-B14F-4D97-AF65-F5344CB8AC3E}">
        <p14:creationId xmlns:p14="http://schemas.microsoft.com/office/powerpoint/2010/main" val="1115098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5D84B7-54CD-4FA3-8DCD-25AF5D6CCD2E}"/>
              </a:ext>
            </a:extLst>
          </p:cNvPr>
          <p:cNvSpPr>
            <a:spLocks noGrp="1"/>
          </p:cNvSpPr>
          <p:nvPr>
            <p:ph type="sldNum" sz="quarter" idx="12"/>
          </p:nvPr>
        </p:nvSpPr>
        <p:spPr/>
        <p:txBody>
          <a:bodyPr/>
          <a:lstStyle/>
          <a:p>
            <a:fld id="{3A98EE3D-8CD1-4C3F-BD1C-C98C9596463C}" type="slidenum">
              <a:rPr lang="en-US" smtClean="0"/>
              <a:t>10</a:t>
            </a:fld>
            <a:endParaRPr lang="en-US" dirty="0"/>
          </a:p>
        </p:txBody>
      </p:sp>
      <p:pic>
        <p:nvPicPr>
          <p:cNvPr id="2050" name="Picture 2" descr="Desperate, Thinking, Stressed Out, Headache, Depressed">
            <a:extLst>
              <a:ext uri="{FF2B5EF4-FFF2-40B4-BE49-F238E27FC236}">
                <a16:creationId xmlns:a16="http://schemas.microsoft.com/office/drawing/2014/main" id="{977773C6-5F7A-429B-AF9C-6954C2E34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787400"/>
            <a:ext cx="8534400" cy="5689600"/>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Question Mark with solid fill">
            <a:extLst>
              <a:ext uri="{FF2B5EF4-FFF2-40B4-BE49-F238E27FC236}">
                <a16:creationId xmlns:a16="http://schemas.microsoft.com/office/drawing/2014/main" id="{88AEDF0E-0A29-4855-AFE2-0862A150B8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2392" y="1569313"/>
            <a:ext cx="2985908" cy="2985908"/>
          </a:xfrm>
          <a:prstGeom prst="rect">
            <a:avLst/>
          </a:prstGeom>
        </p:spPr>
      </p:pic>
    </p:spTree>
    <p:extLst>
      <p:ext uri="{BB962C8B-B14F-4D97-AF65-F5344CB8AC3E}">
        <p14:creationId xmlns:p14="http://schemas.microsoft.com/office/powerpoint/2010/main" val="2253149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p:txBody>
          <a:bodyPr>
            <a:normAutofit/>
          </a:bodyPr>
          <a:lstStyle/>
          <a:p>
            <a:r>
              <a:rPr lang="fi-FI" sz="4800" dirty="0"/>
              <a:t>Facilitators for the first study</a:t>
            </a:r>
            <a:endParaRPr lang="en-US" sz="4800"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p:txBody>
          <a:bodyPr>
            <a:normAutofit fontScale="92500"/>
          </a:bodyPr>
          <a:lstStyle/>
          <a:p>
            <a:pPr marL="0" indent="0">
              <a:buNone/>
            </a:pPr>
            <a:r>
              <a:rPr lang="en-US" sz="3200" dirty="0">
                <a:effectLst/>
                <a:latin typeface="Calibri" panose="020F0502020204030204" pitchFamily="34" charset="0"/>
                <a:ea typeface="Calibri" panose="020F0502020204030204" pitchFamily="34" charset="0"/>
                <a:cs typeface="Calibri" panose="020F0502020204030204" pitchFamily="34" charset="0"/>
              </a:rPr>
              <a:t>"Several factors were important in choosing a final project. First, as most network members were relatively new to research, </a:t>
            </a:r>
            <a:r>
              <a:rPr lang="en-US" sz="3200" b="1" dirty="0">
                <a:effectLst/>
                <a:latin typeface="Calibri" panose="020F0502020204030204" pitchFamily="34" charset="0"/>
                <a:ea typeface="Calibri" panose="020F0502020204030204" pitchFamily="34" charset="0"/>
                <a:cs typeface="Calibri" panose="020F0502020204030204" pitchFamily="34" charset="0"/>
              </a:rPr>
              <a:t>the protocol needed to be reasonably simple to perform in a standard way at each site</a:t>
            </a:r>
            <a:r>
              <a:rPr lang="en-US" sz="3200" dirty="0">
                <a:effectLst/>
                <a:latin typeface="Calibri" panose="020F0502020204030204" pitchFamily="34" charset="0"/>
                <a:ea typeface="Calibri" panose="020F0502020204030204" pitchFamily="34" charset="0"/>
                <a:cs typeface="Calibri" panose="020F0502020204030204" pitchFamily="34" charset="0"/>
              </a:rPr>
              <a:t>. Second, </a:t>
            </a:r>
            <a:r>
              <a:rPr lang="en-US" sz="3200" b="1" dirty="0">
                <a:effectLst/>
                <a:latin typeface="Calibri" panose="020F0502020204030204" pitchFamily="34" charset="0"/>
                <a:ea typeface="Calibri" panose="020F0502020204030204" pitchFamily="34" charset="0"/>
                <a:cs typeface="Calibri" panose="020F0502020204030204" pitchFamily="34" charset="0"/>
              </a:rPr>
              <a:t>data collection in the busy office setting required a minimal interruption of patient care flow</a:t>
            </a:r>
            <a:r>
              <a:rPr lang="en-US" sz="3200" dirty="0">
                <a:effectLst/>
                <a:latin typeface="Calibri" panose="020F0502020204030204" pitchFamily="34" charset="0"/>
                <a:ea typeface="Calibri" panose="020F0502020204030204" pitchFamily="34" charset="0"/>
                <a:cs typeface="Calibri" panose="020F0502020204030204" pitchFamily="34" charset="0"/>
              </a:rPr>
              <a:t>. Third, </a:t>
            </a:r>
            <a:r>
              <a:rPr lang="en-US" sz="3200" b="1" dirty="0">
                <a:effectLst/>
                <a:latin typeface="Calibri" panose="020F0502020204030204" pitchFamily="34" charset="0"/>
                <a:ea typeface="Calibri" panose="020F0502020204030204" pitchFamily="34" charset="0"/>
                <a:cs typeface="Calibri" panose="020F0502020204030204" pitchFamily="34" charset="0"/>
              </a:rPr>
              <a:t>a sample size appropriate to answer our question needed to be available</a:t>
            </a:r>
            <a:r>
              <a:rPr lang="en-US" sz="3200" dirty="0">
                <a:effectLst/>
                <a:latin typeface="Calibri" panose="020F0502020204030204" pitchFamily="34" charset="0"/>
                <a:ea typeface="Calibri" panose="020F0502020204030204" pitchFamily="34" charset="0"/>
                <a:cs typeface="Calibri" panose="020F0502020204030204" pitchFamily="34" charset="0"/>
              </a:rPr>
              <a:t>. Finally, </a:t>
            </a:r>
            <a:r>
              <a:rPr lang="en-US" sz="3200" b="1" dirty="0">
                <a:effectLst/>
                <a:latin typeface="Calibri" panose="020F0502020204030204" pitchFamily="34" charset="0"/>
                <a:ea typeface="Calibri" panose="020F0502020204030204" pitchFamily="34" charset="0"/>
                <a:cs typeface="Calibri" panose="020F0502020204030204" pitchFamily="34" charset="0"/>
              </a:rPr>
              <a:t>the cost of the study had to be reasonable</a:t>
            </a:r>
            <a:r>
              <a:rPr lang="en-US" sz="3200" dirty="0">
                <a:effectLst/>
                <a:latin typeface="Calibri" panose="020F0502020204030204" pitchFamily="34" charset="0"/>
                <a:ea typeface="Calibri" panose="020F0502020204030204" pitchFamily="34" charset="0"/>
                <a:cs typeface="Calibri" panose="020F0502020204030204" pitchFamily="34" charset="0"/>
              </a:rPr>
              <a:t>". (Slawson et al., 1993)</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200" dirty="0"/>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p:txBody>
          <a:bodyPr/>
          <a:lstStyle/>
          <a:p>
            <a:fld id="{3A98EE3D-8CD1-4C3F-BD1C-C98C9596463C}" type="slidenum">
              <a:rPr lang="en-US" smtClean="0"/>
              <a:t>11</a:t>
            </a:fld>
            <a:endParaRPr lang="en-US" dirty="0"/>
          </a:p>
        </p:txBody>
      </p:sp>
    </p:spTree>
    <p:extLst>
      <p:ext uri="{BB962C8B-B14F-4D97-AF65-F5344CB8AC3E}">
        <p14:creationId xmlns:p14="http://schemas.microsoft.com/office/powerpoint/2010/main" val="3902920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p:txBody>
          <a:bodyPr>
            <a:normAutofit/>
          </a:bodyPr>
          <a:lstStyle/>
          <a:p>
            <a:r>
              <a:rPr lang="en-US" sz="4800" dirty="0"/>
              <a:t>Ideas for start-up studies</a:t>
            </a:r>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581193" y="1971749"/>
            <a:ext cx="11029615" cy="3634486"/>
          </a:xfrm>
        </p:spPr>
        <p:txBody>
          <a:bodyPr>
            <a:normAutofit/>
          </a:bodyPr>
          <a:lstStyle/>
          <a:p>
            <a:r>
              <a:rPr lang="en-US" sz="4000">
                <a:effectLst/>
                <a:latin typeface="Calibri" panose="020F0502020204030204" pitchFamily="34" charset="0"/>
                <a:ea typeface="Calibri" panose="020F0502020204030204" pitchFamily="34" charset="0"/>
              </a:rPr>
              <a:t>Who receives primary care or </a:t>
            </a:r>
            <a:br>
              <a:rPr lang="en-US" sz="4000">
                <a:effectLst/>
                <a:latin typeface="Calibri" panose="020F0502020204030204" pitchFamily="34" charset="0"/>
                <a:ea typeface="Calibri" panose="020F0502020204030204" pitchFamily="34" charset="0"/>
              </a:rPr>
            </a:br>
            <a:r>
              <a:rPr lang="en-US" sz="4000">
                <a:effectLst/>
                <a:latin typeface="Calibri" panose="020F0502020204030204" pitchFamily="34" charset="0"/>
                <a:ea typeface="Calibri" panose="020F0502020204030204" pitchFamily="34" charset="0"/>
              </a:rPr>
              <a:t>public health services? </a:t>
            </a:r>
          </a:p>
          <a:p>
            <a:r>
              <a:rPr lang="en-US" sz="4000">
                <a:effectLst/>
                <a:latin typeface="Calibri" panose="020F0502020204030204" pitchFamily="34" charset="0"/>
                <a:ea typeface="Calibri" panose="020F0502020204030204" pitchFamily="34" charset="0"/>
              </a:rPr>
              <a:t>What short of care do they receive? </a:t>
            </a:r>
          </a:p>
          <a:p>
            <a:r>
              <a:rPr lang="en-US" sz="4000">
                <a:effectLst/>
                <a:latin typeface="Calibri" panose="020F0502020204030204" pitchFamily="34" charset="0"/>
                <a:ea typeface="Calibri" panose="020F0502020204030204" pitchFamily="34" charset="0"/>
              </a:rPr>
              <a:t>What is the outcome of care?</a:t>
            </a:r>
            <a:endParaRPr lang="en-US" sz="4000" dirty="0"/>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p:txBody>
          <a:bodyPr/>
          <a:lstStyle/>
          <a:p>
            <a:fld id="{3A98EE3D-8CD1-4C3F-BD1C-C98C9596463C}" type="slidenum">
              <a:rPr lang="en-US" smtClean="0"/>
              <a:t>12</a:t>
            </a:fld>
            <a:endParaRPr lang="en-US" dirty="0"/>
          </a:p>
        </p:txBody>
      </p:sp>
    </p:spTree>
    <p:extLst>
      <p:ext uri="{BB962C8B-B14F-4D97-AF65-F5344CB8AC3E}">
        <p14:creationId xmlns:p14="http://schemas.microsoft.com/office/powerpoint/2010/main" val="3250693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p:txBody>
          <a:bodyPr>
            <a:normAutofit/>
          </a:bodyPr>
          <a:lstStyle/>
          <a:p>
            <a:r>
              <a:rPr lang="fi-FI" sz="4800" dirty="0"/>
              <a:t>Examples of early PBRN studies</a:t>
            </a:r>
            <a:endParaRPr lang="en-US" sz="4800"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581193" y="1971748"/>
            <a:ext cx="11029615" cy="4452165"/>
          </a:xfrm>
        </p:spPr>
        <p:txBody>
          <a:bodyPr>
            <a:normAutofit fontScale="85000" lnSpcReduction="20000"/>
          </a:bodyPr>
          <a:lstStyle/>
          <a:p>
            <a:r>
              <a:rPr lang="fi-FI" sz="3000" dirty="0">
                <a:latin typeface="Calibri" panose="020F0502020204030204" pitchFamily="34" charset="0"/>
                <a:cs typeface="Calibri" panose="020F0502020204030204" pitchFamily="34" charset="0"/>
              </a:rPr>
              <a:t>Treatment of ear infection</a:t>
            </a:r>
          </a:p>
          <a:p>
            <a:r>
              <a:rPr lang="en-US" sz="3000" dirty="0">
                <a:effectLst/>
                <a:latin typeface="Calibri" panose="020F0502020204030204" pitchFamily="34" charset="0"/>
                <a:ea typeface="Calibri" panose="020F0502020204030204" pitchFamily="34" charset="0"/>
                <a:cs typeface="Calibri" panose="020F0502020204030204" pitchFamily="34" charset="0"/>
              </a:rPr>
              <a:t>Trends in the prescription of antihypertensive drugs</a:t>
            </a:r>
          </a:p>
          <a:p>
            <a:r>
              <a:rPr lang="en-US" sz="3000" dirty="0">
                <a:latin typeface="Calibri" panose="020F0502020204030204" pitchFamily="34" charset="0"/>
                <a:ea typeface="Calibri" panose="020F0502020204030204" pitchFamily="34" charset="0"/>
                <a:cs typeface="Calibri" panose="020F0502020204030204" pitchFamily="34" charset="0"/>
              </a:rPr>
              <a:t>E</a:t>
            </a:r>
            <a:r>
              <a:rPr lang="en-US" sz="3000" dirty="0">
                <a:effectLst/>
                <a:latin typeface="Calibri" panose="020F0502020204030204" pitchFamily="34" charset="0"/>
                <a:ea typeface="Calibri" panose="020F0502020204030204" pitchFamily="34" charset="0"/>
                <a:cs typeface="Calibri" panose="020F0502020204030204" pitchFamily="34" charset="0"/>
              </a:rPr>
              <a:t>stimation of the health costs associated with smoking</a:t>
            </a:r>
          </a:p>
          <a:p>
            <a:r>
              <a:rPr lang="en-US" sz="3000" dirty="0">
                <a:latin typeface="Calibri" panose="020F0502020204030204" pitchFamily="34" charset="0"/>
                <a:cs typeface="Calibri" panose="020F0502020204030204" pitchFamily="34" charset="0"/>
              </a:rPr>
              <a:t>Continuing patient monitoring (e.g., adult-onset diabetes)</a:t>
            </a:r>
          </a:p>
          <a:p>
            <a:r>
              <a:rPr lang="en-US" sz="3000" dirty="0">
                <a:latin typeface="Calibri" panose="020F0502020204030204" pitchFamily="34" charset="0"/>
                <a:cs typeface="Calibri" panose="020F0502020204030204" pitchFamily="34" charset="0"/>
              </a:rPr>
              <a:t>Frequent health problem cases (e.g., headache)</a:t>
            </a:r>
          </a:p>
          <a:p>
            <a:r>
              <a:rPr lang="en-US" sz="3000" dirty="0">
                <a:latin typeface="Calibri" panose="020F0502020204030204" pitchFamily="34" charset="0"/>
                <a:cs typeface="Calibri" panose="020F0502020204030204" pitchFamily="34" charset="0"/>
              </a:rPr>
              <a:t>Low incidence health problems</a:t>
            </a:r>
          </a:p>
          <a:p>
            <a:r>
              <a:rPr lang="en-US" sz="3000" dirty="0">
                <a:latin typeface="Calibri" panose="020F0502020204030204" pitchFamily="34" charset="0"/>
                <a:cs typeface="Calibri" panose="020F0502020204030204" pitchFamily="34" charset="0"/>
              </a:rPr>
              <a:t>Treatment and control of cardiovascular risk </a:t>
            </a:r>
          </a:p>
          <a:p>
            <a:r>
              <a:rPr lang="en-US" sz="3000" dirty="0">
                <a:latin typeface="Calibri" panose="020F0502020204030204" pitchFamily="34" charset="0"/>
                <a:cs typeface="Calibri" panose="020F0502020204030204" pitchFamily="34" charset="0"/>
              </a:rPr>
              <a:t>Inter-practice comparisons</a:t>
            </a:r>
          </a:p>
          <a:p>
            <a:r>
              <a:rPr lang="en-US" sz="3000" dirty="0">
                <a:latin typeface="Calibri" panose="020F0502020204030204" pitchFamily="34" charset="0"/>
                <a:cs typeface="Calibri" panose="020F0502020204030204" pitchFamily="34" charset="0"/>
              </a:rPr>
              <a:t>Comparisons in diagnostic approaches</a:t>
            </a:r>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p:txBody>
          <a:bodyPr/>
          <a:lstStyle/>
          <a:p>
            <a:fld id="{3A98EE3D-8CD1-4C3F-BD1C-C98C9596463C}" type="slidenum">
              <a:rPr lang="en-US" smtClean="0"/>
              <a:t>13</a:t>
            </a:fld>
            <a:endParaRPr lang="en-US" dirty="0"/>
          </a:p>
        </p:txBody>
      </p:sp>
    </p:spTree>
    <p:extLst>
      <p:ext uri="{BB962C8B-B14F-4D97-AF65-F5344CB8AC3E}">
        <p14:creationId xmlns:p14="http://schemas.microsoft.com/office/powerpoint/2010/main" val="1764090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p:txBody>
          <a:bodyPr>
            <a:noAutofit/>
          </a:bodyPr>
          <a:lstStyle/>
          <a:p>
            <a:r>
              <a:rPr lang="fi-FI" sz="4000" dirty="0"/>
              <a:t>Examples of research capacity</a:t>
            </a:r>
            <a:endParaRPr lang="en-US" sz="4000"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581193" y="1719072"/>
            <a:ext cx="11029615" cy="4627345"/>
          </a:xfrm>
        </p:spPr>
        <p:txBody>
          <a:bodyPr>
            <a:normAutofit fontScale="85000" lnSpcReduction="20000"/>
          </a:bodyPr>
          <a:lstStyle/>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Calibri" panose="020F0502020204030204" pitchFamily="34" charset="0"/>
              </a:rPr>
              <a:t>Databases </a:t>
            </a:r>
            <a:r>
              <a:rPr lang="en-US" sz="2600" dirty="0">
                <a:latin typeface="Calibri" panose="020F0502020204030204" pitchFamily="34" charset="0"/>
                <a:ea typeface="Calibri" panose="020F0502020204030204" pitchFamily="34" charset="0"/>
                <a:cs typeface="Calibri" panose="020F0502020204030204" pitchFamily="34" charset="0"/>
              </a:rPr>
              <a:t>can </a:t>
            </a:r>
            <a:r>
              <a:rPr lang="en-US" sz="2600" dirty="0">
                <a:effectLst/>
                <a:latin typeface="Calibri" panose="020F0502020204030204" pitchFamily="34" charset="0"/>
                <a:ea typeface="Calibri" panose="020F0502020204030204" pitchFamily="34" charset="0"/>
                <a:cs typeface="Calibri" panose="020F0502020204030204" pitchFamily="34" charset="0"/>
              </a:rPr>
              <a:t>be used as a sampling frame and as a source of descriptive and longitudinal morbidity studies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Calibri" panose="020F0502020204030204" pitchFamily="34" charset="0"/>
              </a:rPr>
              <a:t>Clinical trial recruitment, collection of anonymized data from consented patients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Calibri" panose="020F0502020204030204" pitchFamily="34" charset="0"/>
              </a:rPr>
              <a:t>Retrieval of de-identified data from a previously consented patients</a:t>
            </a:r>
          </a:p>
          <a:p>
            <a:pPr lvl="0">
              <a:buFont typeface="Wingdings" panose="05000000000000000000" pitchFamily="2" charset="2"/>
              <a:buChar char="§"/>
            </a:pPr>
            <a:r>
              <a:rPr lang="en-US" sz="2600" dirty="0">
                <a:latin typeface="Calibri" panose="020F0502020204030204" pitchFamily="34" charset="0"/>
                <a:ea typeface="Calibri" panose="020F0502020204030204" pitchFamily="34" charset="0"/>
                <a:cs typeface="Calibri" panose="020F0502020204030204" pitchFamily="34" charset="0"/>
              </a:rPr>
              <a:t>Data validity studies</a:t>
            </a:r>
          </a:p>
          <a:p>
            <a:pPr lvl="0">
              <a:buFont typeface="Wingdings" panose="05000000000000000000" pitchFamily="2" charset="2"/>
              <a:buChar char="§"/>
            </a:pPr>
            <a:r>
              <a:rPr lang="en-US" sz="2600" dirty="0">
                <a:latin typeface="Calibri" panose="020F0502020204030204" pitchFamily="34" charset="0"/>
                <a:ea typeface="Calibri" panose="020F0502020204030204" pitchFamily="34" charset="0"/>
                <a:cs typeface="Times New Roman" panose="02020603050405020304" pitchFamily="18" charset="0"/>
              </a:rPr>
              <a:t>Quality improvement (QI) studies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Calibri" panose="020F0502020204030204" pitchFamily="34" charset="0"/>
              </a:rPr>
              <a:t>Health service and health system research</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Calibri" panose="020F0502020204030204" pitchFamily="34" charset="0"/>
              </a:rPr>
              <a:t>Cost-effectiveness studies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Calibri" panose="020F0502020204030204" pitchFamily="34" charset="0"/>
              </a:rPr>
              <a:t>Inter-practice comparisons </a:t>
            </a:r>
            <a:r>
              <a:rPr lang="en-US" sz="2600" dirty="0">
                <a:latin typeface="Calibri" panose="020F0502020204030204" pitchFamily="34" charset="0"/>
                <a:ea typeface="Calibri" panose="020F0502020204030204" pitchFamily="34" charset="0"/>
                <a:cs typeface="Calibri" panose="020F0502020204030204" pitchFamily="34" charset="0"/>
              </a:rPr>
              <a:t>studies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a:p>
            <a:pPr lvl="0">
              <a:buFont typeface="Wingdings" panose="05000000000000000000" pitchFamily="2" charset="2"/>
              <a:buChar char="§"/>
            </a:pPr>
            <a:r>
              <a:rPr lang="en-US" sz="2600" dirty="0">
                <a:latin typeface="Calibri" panose="020F0502020204030204" pitchFamily="34" charset="0"/>
                <a:ea typeface="Calibri" panose="020F0502020204030204" pitchFamily="34" charset="0"/>
                <a:cs typeface="Calibri" panose="020F0502020204030204" pitchFamily="34" charset="0"/>
              </a:rPr>
              <a:t>Card studies</a:t>
            </a:r>
          </a:p>
          <a:p>
            <a:pPr lvl="0">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Times New Roman" panose="02020603050405020304" pitchFamily="18" charset="0"/>
              </a:rPr>
              <a:t>Surveys</a:t>
            </a:r>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p:txBody>
          <a:bodyPr/>
          <a:lstStyle/>
          <a:p>
            <a:fld id="{3A98EE3D-8CD1-4C3F-BD1C-C98C9596463C}" type="slidenum">
              <a:rPr lang="en-US" smtClean="0"/>
              <a:t>14</a:t>
            </a:fld>
            <a:endParaRPr lang="en-US" dirty="0"/>
          </a:p>
        </p:txBody>
      </p:sp>
    </p:spTree>
    <p:extLst>
      <p:ext uri="{BB962C8B-B14F-4D97-AF65-F5344CB8AC3E}">
        <p14:creationId xmlns:p14="http://schemas.microsoft.com/office/powerpoint/2010/main" val="3889534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514949" y="703580"/>
            <a:ext cx="8491891" cy="1188720"/>
          </a:xfrm>
        </p:spPr>
        <p:txBody>
          <a:bodyPr anchor="b">
            <a:normAutofit/>
          </a:bodyPr>
          <a:lstStyle/>
          <a:p>
            <a:r>
              <a:rPr lang="en-US" dirty="0"/>
              <a:t>WHY to think about QI?</a:t>
            </a:r>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idx="1"/>
          </p:nvPr>
        </p:nvSpPr>
        <p:spPr>
          <a:xfrm>
            <a:off x="609907" y="2340864"/>
            <a:ext cx="8396934" cy="3634486"/>
          </a:xfrm>
        </p:spPr>
        <p:txBody>
          <a:bodyPr anchor="ctr">
            <a:normAutofit/>
          </a:bodyPr>
          <a:lstStyle/>
          <a:p>
            <a:pPr marL="0" indent="0">
              <a:buNone/>
            </a:pPr>
            <a:r>
              <a:rPr lang="en-US" sz="3200" dirty="0"/>
              <a:t>The primary care practitioners are more motivated to do research that involves QI because they feel that it has the potential for an immediate and tangible impact on patient care </a:t>
            </a:r>
            <a:endParaRPr lang="en-US" sz="3200" dirty="0">
              <a:effectLst/>
            </a:endParaRPr>
          </a:p>
        </p:txBody>
      </p:sp>
      <p:pic>
        <p:nvPicPr>
          <p:cNvPr id="5" name="Picture Placeholder 4" descr="Shape&#10;&#10;Description automatically generated with low confidence">
            <a:extLst>
              <a:ext uri="{FF2B5EF4-FFF2-40B4-BE49-F238E27FC236}">
                <a16:creationId xmlns:a16="http://schemas.microsoft.com/office/drawing/2014/main" id="{2404D416-5C16-640C-C525-7D8A3400A4D6}"/>
              </a:ext>
            </a:extLst>
          </p:cNvPr>
          <p:cNvPicPr>
            <a:picLocks noGrp="1" noChangeAspect="1"/>
          </p:cNvPicPr>
          <p:nvPr>
            <p:ph type="pic" sz="quarter" idx="13"/>
          </p:nvPr>
        </p:nvPicPr>
        <p:blipFill>
          <a:blip r:embed="rId2"/>
          <a:srcRect t="4488" b="4488"/>
          <a:stretch>
            <a:fillRect/>
          </a:stretch>
        </p:blipFill>
        <p:spPr>
          <a:xfrm>
            <a:off x="9007475" y="196850"/>
            <a:ext cx="7534275" cy="6858000"/>
          </a:xfrm>
        </p:spPr>
      </p:pic>
      <p:sp>
        <p:nvSpPr>
          <p:cNvPr id="15" name="Date Placeholder 5">
            <a:extLst>
              <a:ext uri="{FF2B5EF4-FFF2-40B4-BE49-F238E27FC236}">
                <a16:creationId xmlns:a16="http://schemas.microsoft.com/office/drawing/2014/main" id="{4A6AD7C1-DCFB-2785-74A4-E4F0AAA6F71D}"/>
              </a:ext>
            </a:extLst>
          </p:cNvPr>
          <p:cNvSpPr>
            <a:spLocks noGrp="1"/>
          </p:cNvSpPr>
          <p:nvPr>
            <p:ph type="dt" sz="half" idx="10"/>
          </p:nvPr>
        </p:nvSpPr>
        <p:spPr>
          <a:xfrm>
            <a:off x="7605951" y="6423914"/>
            <a:ext cx="2844799" cy="365125"/>
          </a:xfrm>
        </p:spPr>
        <p:txBody>
          <a:bodyPr/>
          <a:lstStyle/>
          <a:p>
            <a:pPr>
              <a:spcAft>
                <a:spcPts val="600"/>
              </a:spcAft>
            </a:pPr>
            <a:r>
              <a:rPr lang="en-US"/>
              <a:t>20XX</a:t>
            </a:r>
          </a:p>
        </p:txBody>
      </p:sp>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a:xfrm>
            <a:off x="10558300" y="6423914"/>
            <a:ext cx="1052510" cy="365125"/>
          </a:xfrm>
        </p:spPr>
        <p:txBody>
          <a:bodyPr anchor="ctr">
            <a:normAutofit/>
          </a:bodyPr>
          <a:lstStyle/>
          <a:p>
            <a:pPr>
              <a:spcAft>
                <a:spcPts val="600"/>
              </a:spcAft>
            </a:pPr>
            <a:fld id="{3A98EE3D-8CD1-4C3F-BD1C-C98C9596463C}" type="slidenum">
              <a:rPr lang="en-US" smtClean="0"/>
              <a:pPr>
                <a:spcAft>
                  <a:spcPts val="600"/>
                </a:spcAft>
              </a:pPr>
              <a:t>15</a:t>
            </a:fld>
            <a:endParaRPr lang="en-US"/>
          </a:p>
        </p:txBody>
      </p:sp>
    </p:spTree>
    <p:extLst>
      <p:ext uri="{BB962C8B-B14F-4D97-AF65-F5344CB8AC3E}">
        <p14:creationId xmlns:p14="http://schemas.microsoft.com/office/powerpoint/2010/main" val="577589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3699-A9BA-4D0B-A9EA-E3DA49386637}"/>
              </a:ext>
            </a:extLst>
          </p:cNvPr>
          <p:cNvSpPr>
            <a:spLocks noGrp="1"/>
          </p:cNvSpPr>
          <p:nvPr>
            <p:ph type="title"/>
          </p:nvPr>
        </p:nvSpPr>
        <p:spPr>
          <a:xfrm>
            <a:off x="581192" y="958239"/>
            <a:ext cx="11029616" cy="988332"/>
          </a:xfrm>
        </p:spPr>
        <p:txBody>
          <a:bodyPr anchor="b">
            <a:noAutofit/>
          </a:bodyPr>
          <a:lstStyle/>
          <a:p>
            <a:r>
              <a:rPr lang="fi-FI" sz="4000" dirty="0"/>
              <a:t>Putting together research and qi </a:t>
            </a:r>
            <a:br>
              <a:rPr lang="fi-FI" sz="4000" dirty="0"/>
            </a:br>
            <a:r>
              <a:rPr lang="fi-FI" sz="4000" dirty="0"/>
              <a:t>in a pbrn</a:t>
            </a:r>
            <a:endParaRPr lang="en-US" sz="4000" dirty="0"/>
          </a:p>
        </p:txBody>
      </p:sp>
      <p:sp>
        <p:nvSpPr>
          <p:cNvPr id="3" name="Content Placeholder 2">
            <a:extLst>
              <a:ext uri="{FF2B5EF4-FFF2-40B4-BE49-F238E27FC236}">
                <a16:creationId xmlns:a16="http://schemas.microsoft.com/office/drawing/2014/main" id="{21BE81EB-A73A-4F65-8FAA-00A076342FF6}"/>
              </a:ext>
            </a:extLst>
          </p:cNvPr>
          <p:cNvSpPr>
            <a:spLocks noGrp="1"/>
          </p:cNvSpPr>
          <p:nvPr>
            <p:ph sz="half" idx="1"/>
          </p:nvPr>
        </p:nvSpPr>
        <p:spPr>
          <a:xfrm>
            <a:off x="395926" y="2228003"/>
            <a:ext cx="6174555" cy="4069102"/>
          </a:xfrm>
        </p:spPr>
        <p:txBody>
          <a:bodyPr anchor="ctr">
            <a:normAutofit/>
          </a:bodyPr>
          <a:lstStyle/>
          <a:p>
            <a:pPr marL="0" indent="0">
              <a:buNone/>
            </a:pPr>
            <a:r>
              <a:rPr lang="en-US" sz="2800" dirty="0"/>
              <a:t>“</a:t>
            </a:r>
            <a:r>
              <a:rPr lang="en-US" sz="2800" dirty="0">
                <a:effectLst/>
              </a:rPr>
              <a:t>Combining research with QI interventions holds promise as a method for both speeding the translation of effective interventions into practice and improving strategies at the point of care for implementing these interventions.” </a:t>
            </a:r>
            <a:br>
              <a:rPr lang="en-US" sz="2800" dirty="0">
                <a:effectLst/>
              </a:rPr>
            </a:br>
            <a:r>
              <a:rPr lang="en-US" sz="2800" dirty="0">
                <a:effectLst/>
              </a:rPr>
              <a:t>					</a:t>
            </a:r>
            <a:br>
              <a:rPr lang="en-US" sz="2800" dirty="0">
                <a:effectLst/>
              </a:rPr>
            </a:br>
            <a:r>
              <a:rPr lang="en-US" sz="2800" dirty="0">
                <a:effectLst/>
              </a:rPr>
              <a:t>					</a:t>
            </a:r>
            <a:r>
              <a:rPr lang="en-US" sz="2400" dirty="0">
                <a:effectLst/>
              </a:rPr>
              <a:t>(Baldwin et al., 2012)</a:t>
            </a:r>
          </a:p>
          <a:p>
            <a:pPr marL="0" indent="0">
              <a:buNone/>
            </a:pPr>
            <a:endParaRPr lang="en-US" dirty="0"/>
          </a:p>
        </p:txBody>
      </p:sp>
      <p:pic>
        <p:nvPicPr>
          <p:cNvPr id="3074" name="Picture 2" descr="quality-improvement">
            <a:extLst>
              <a:ext uri="{FF2B5EF4-FFF2-40B4-BE49-F238E27FC236}">
                <a16:creationId xmlns:a16="http://schemas.microsoft.com/office/drawing/2014/main" id="{30A72F6B-01BC-4F48-8F23-669D332EA00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956982" y="2509435"/>
            <a:ext cx="4839092" cy="220456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6533097-B2DD-4687-91D7-0B994708EF24}"/>
              </a:ext>
            </a:extLst>
          </p:cNvPr>
          <p:cNvSpPr>
            <a:spLocks noGrp="1"/>
          </p:cNvSpPr>
          <p:nvPr>
            <p:ph type="sldNum" sz="quarter" idx="12"/>
          </p:nvPr>
        </p:nvSpPr>
        <p:spPr>
          <a:xfrm>
            <a:off x="10558300" y="6423914"/>
            <a:ext cx="1052510" cy="365125"/>
          </a:xfrm>
        </p:spPr>
        <p:txBody>
          <a:bodyPr anchor="ctr">
            <a:normAutofit/>
          </a:bodyPr>
          <a:lstStyle/>
          <a:p>
            <a:pPr>
              <a:spcAft>
                <a:spcPts val="600"/>
              </a:spcAft>
            </a:pPr>
            <a:fld id="{3A98EE3D-8CD1-4C3F-BD1C-C98C9596463C}" type="slidenum">
              <a:rPr lang="en-US" smtClean="0"/>
              <a:pPr>
                <a:spcAft>
                  <a:spcPts val="600"/>
                </a:spcAft>
              </a:pPr>
              <a:t>16</a:t>
            </a:fld>
            <a:endParaRPr lang="en-US"/>
          </a:p>
        </p:txBody>
      </p:sp>
    </p:spTree>
    <p:extLst>
      <p:ext uri="{BB962C8B-B14F-4D97-AF65-F5344CB8AC3E}">
        <p14:creationId xmlns:p14="http://schemas.microsoft.com/office/powerpoint/2010/main" val="2768109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45DAD-6942-404B-9EA2-BC20E4223780}"/>
              </a:ext>
            </a:extLst>
          </p:cNvPr>
          <p:cNvSpPr>
            <a:spLocks noGrp="1"/>
          </p:cNvSpPr>
          <p:nvPr>
            <p:ph type="title"/>
          </p:nvPr>
        </p:nvSpPr>
        <p:spPr/>
        <p:txBody>
          <a:bodyPr>
            <a:normAutofit/>
          </a:bodyPr>
          <a:lstStyle/>
          <a:p>
            <a:r>
              <a:rPr lang="fi-FI" sz="4000" dirty="0">
                <a:solidFill>
                  <a:srgbClr val="0070C0"/>
                </a:solidFill>
              </a:rPr>
              <a:t>Suggested literature</a:t>
            </a:r>
            <a:endParaRPr lang="en-US" sz="4000" dirty="0">
              <a:solidFill>
                <a:srgbClr val="0070C0"/>
              </a:solidFill>
            </a:endParaRPr>
          </a:p>
        </p:txBody>
      </p:sp>
      <p:sp>
        <p:nvSpPr>
          <p:cNvPr id="3" name="Content Placeholder 2">
            <a:extLst>
              <a:ext uri="{FF2B5EF4-FFF2-40B4-BE49-F238E27FC236}">
                <a16:creationId xmlns:a16="http://schemas.microsoft.com/office/drawing/2014/main" id="{950AFD82-7CC3-4D73-AD2D-154B03064143}"/>
              </a:ext>
            </a:extLst>
          </p:cNvPr>
          <p:cNvSpPr>
            <a:spLocks noGrp="1"/>
          </p:cNvSpPr>
          <p:nvPr>
            <p:ph idx="1"/>
          </p:nvPr>
        </p:nvSpPr>
        <p:spPr>
          <a:xfrm>
            <a:off x="463746" y="2164359"/>
            <a:ext cx="11029615" cy="3072759"/>
          </a:xfrm>
        </p:spPr>
        <p:txBody>
          <a:bodyPr>
            <a:normAutofit/>
          </a:bodyPr>
          <a:lstStyle/>
          <a:p>
            <a:pPr marL="0" indent="0">
              <a:buNone/>
            </a:pPr>
            <a:r>
              <a:rPr lang="en-US" sz="2000" dirty="0">
                <a:solidFill>
                  <a:srgbClr val="0070C0"/>
                </a:solidFill>
                <a:effectLst/>
                <a:latin typeface="Calibri" panose="020F0502020204030204" pitchFamily="34" charset="0"/>
                <a:ea typeface="Calibri" panose="020F0502020204030204" pitchFamily="34" charset="0"/>
              </a:rPr>
              <a:t>Laura-Mae Baldwin, Gina A. Keppel, Ardis Davis, Janelle </a:t>
            </a:r>
            <a:r>
              <a:rPr lang="en-US" sz="2000" dirty="0" err="1">
                <a:solidFill>
                  <a:srgbClr val="0070C0"/>
                </a:solidFill>
                <a:effectLst/>
                <a:latin typeface="Calibri" panose="020F0502020204030204" pitchFamily="34" charset="0"/>
                <a:ea typeface="Calibri" panose="020F0502020204030204" pitchFamily="34" charset="0"/>
              </a:rPr>
              <a:t>Guirguis</a:t>
            </a:r>
            <a:r>
              <a:rPr lang="en-US" sz="2000" dirty="0">
                <a:solidFill>
                  <a:srgbClr val="0070C0"/>
                </a:solidFill>
                <a:effectLst/>
                <a:latin typeface="Calibri" panose="020F0502020204030204" pitchFamily="34" charset="0"/>
                <a:ea typeface="Calibri" panose="020F0502020204030204" pitchFamily="34" charset="0"/>
              </a:rPr>
              <a:t>-Blake, Rex W. Force, and Alfred O. Berg (2012). Developing a Practice-Based Research Network by Integrating Quality Improvement: Challenges and Ingredients for Success. DOI: 10.1111/j.1752-8062.2012.00405.x</a:t>
            </a:r>
            <a:br>
              <a:rPr lang="en-US" sz="2000" dirty="0">
                <a:solidFill>
                  <a:srgbClr val="0070C0"/>
                </a:solidFill>
                <a:effectLst/>
                <a:latin typeface="Calibri" panose="020F0502020204030204" pitchFamily="34" charset="0"/>
                <a:ea typeface="Calibri" panose="020F0502020204030204" pitchFamily="34" charset="0"/>
              </a:rPr>
            </a:br>
            <a:endParaRPr lang="en-US" sz="2000" dirty="0">
              <a:solidFill>
                <a:srgbClr val="0070C0"/>
              </a:solidFill>
              <a:effectLst/>
              <a:latin typeface="Calibri" panose="020F0502020204030204" pitchFamily="34" charset="0"/>
              <a:ea typeface="Calibri" panose="020F0502020204030204" pitchFamily="34" charset="0"/>
            </a:endParaRPr>
          </a:p>
          <a:p>
            <a:pPr marL="0" indent="0">
              <a:buNone/>
            </a:pPr>
            <a:r>
              <a:rPr lang="en-US" sz="2000" dirty="0">
                <a:solidFill>
                  <a:srgbClr val="0070C0"/>
                </a:solidFill>
                <a:latin typeface="Calibri" panose="020F0502020204030204" pitchFamily="34" charset="0"/>
              </a:rPr>
              <a:t>Hamilton, M. D., Cola, P. A., </a:t>
            </a:r>
            <a:r>
              <a:rPr lang="en-US" sz="2000" dirty="0" err="1">
                <a:solidFill>
                  <a:srgbClr val="0070C0"/>
                </a:solidFill>
                <a:latin typeface="Calibri" panose="020F0502020204030204" pitchFamily="34" charset="0"/>
              </a:rPr>
              <a:t>Terchek</a:t>
            </a:r>
            <a:r>
              <a:rPr lang="en-US" sz="2000" dirty="0">
                <a:solidFill>
                  <a:srgbClr val="0070C0"/>
                </a:solidFill>
                <a:latin typeface="Calibri" panose="020F0502020204030204" pitchFamily="34" charset="0"/>
              </a:rPr>
              <a:t>, J. J., Werner, J. J., &amp; </a:t>
            </a:r>
            <a:r>
              <a:rPr lang="en-US" sz="2000" dirty="0" err="1">
                <a:solidFill>
                  <a:srgbClr val="0070C0"/>
                </a:solidFill>
                <a:latin typeface="Calibri" panose="020F0502020204030204" pitchFamily="34" charset="0"/>
              </a:rPr>
              <a:t>Stange</a:t>
            </a:r>
            <a:r>
              <a:rPr lang="en-US" sz="2000" dirty="0">
                <a:solidFill>
                  <a:srgbClr val="0070C0"/>
                </a:solidFill>
                <a:latin typeface="Calibri" panose="020F0502020204030204" pitchFamily="34" charset="0"/>
              </a:rPr>
              <a:t>, K. C. (2011). A novel protocol for streamlined IRB review of practice-based research network (PBRN) card studies. The Journal of the American Board of Family Medicine, 24(5), 605-609. </a:t>
            </a:r>
            <a:r>
              <a:rPr lang="pt-BR" sz="2000" dirty="0">
                <a:solidFill>
                  <a:srgbClr val="0070C0"/>
                </a:solidFill>
                <a:latin typeface="Calibri" panose="020F0502020204030204" pitchFamily="34" charset="0"/>
              </a:rPr>
              <a:t>DOI: https://doi.org/10.3122/jabfm.2011.05.110034</a:t>
            </a:r>
            <a:endParaRPr lang="en-US" sz="2000" dirty="0">
              <a:solidFill>
                <a:srgbClr val="0070C0"/>
              </a:solidFill>
              <a:latin typeface="Calibri" panose="020F0502020204030204" pitchFamily="34" charset="0"/>
            </a:endParaRPr>
          </a:p>
          <a:p>
            <a:pPr marL="0" indent="0">
              <a:buNone/>
            </a:pPr>
            <a:endParaRPr lang="en-US" sz="2000" dirty="0">
              <a:solidFill>
                <a:srgbClr val="0070C0"/>
              </a:solidFill>
            </a:endParaRPr>
          </a:p>
        </p:txBody>
      </p:sp>
      <p:sp>
        <p:nvSpPr>
          <p:cNvPr id="6" name="Slide Number Placeholder 5">
            <a:extLst>
              <a:ext uri="{FF2B5EF4-FFF2-40B4-BE49-F238E27FC236}">
                <a16:creationId xmlns:a16="http://schemas.microsoft.com/office/drawing/2014/main" id="{0C298046-D51D-4F76-A5FF-7552D6E1BBD9}"/>
              </a:ext>
            </a:extLst>
          </p:cNvPr>
          <p:cNvSpPr>
            <a:spLocks noGrp="1"/>
          </p:cNvSpPr>
          <p:nvPr>
            <p:ph type="sldNum" sz="quarter" idx="12"/>
          </p:nvPr>
        </p:nvSpPr>
        <p:spPr/>
        <p:txBody>
          <a:bodyPr/>
          <a:lstStyle/>
          <a:p>
            <a:fld id="{3A98EE3D-8CD1-4C3F-BD1C-C98C9596463C}" type="slidenum">
              <a:rPr lang="en-US" smtClean="0"/>
              <a:t>17</a:t>
            </a:fld>
            <a:endParaRPr lang="en-US" dirty="0"/>
          </a:p>
        </p:txBody>
      </p:sp>
    </p:spTree>
    <p:extLst>
      <p:ext uri="{BB962C8B-B14F-4D97-AF65-F5344CB8AC3E}">
        <p14:creationId xmlns:p14="http://schemas.microsoft.com/office/powerpoint/2010/main" val="529010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FB38-0113-4F80-BBD4-A9C97FF40720}"/>
              </a:ext>
            </a:extLst>
          </p:cNvPr>
          <p:cNvSpPr>
            <a:spLocks noGrp="1"/>
          </p:cNvSpPr>
          <p:nvPr>
            <p:ph type="title"/>
          </p:nvPr>
        </p:nvSpPr>
        <p:spPr>
          <a:xfrm>
            <a:off x="609906" y="702156"/>
            <a:ext cx="3568661" cy="1188720"/>
          </a:xfrm>
        </p:spPr>
        <p:txBody>
          <a:bodyPr>
            <a:normAutofit/>
          </a:bodyPr>
          <a:lstStyle/>
          <a:p>
            <a:r>
              <a:rPr lang="en-US" sz="4000" b="1" dirty="0"/>
              <a:t>Thank you</a:t>
            </a:r>
          </a:p>
        </p:txBody>
      </p:sp>
      <p:pic>
        <p:nvPicPr>
          <p:cNvPr id="6" name="Picture Placeholder 5" descr="A doctor talking to a patient&#10;">
            <a:extLst>
              <a:ext uri="{FF2B5EF4-FFF2-40B4-BE49-F238E27FC236}">
                <a16:creationId xmlns:a16="http://schemas.microsoft.com/office/drawing/2014/main" id="{AC4A1F6E-E065-4C87-B012-9FBDEC8C1ED7}"/>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4657344" y="0"/>
            <a:ext cx="7534656" cy="6858000"/>
          </a:xfrm>
        </p:spPr>
      </p:pic>
    </p:spTree>
    <p:extLst>
      <p:ext uri="{BB962C8B-B14F-4D97-AF65-F5344CB8AC3E}">
        <p14:creationId xmlns:p14="http://schemas.microsoft.com/office/powerpoint/2010/main" val="2261619712"/>
      </p:ext>
    </p:extLst>
  </p:cSld>
  <p:clrMapOvr>
    <a:masterClrMapping/>
  </p:clrMapOvr>
</p:sld>
</file>

<file path=ppt/theme/theme1.xml><?xml version="1.0" encoding="utf-8"?>
<a:theme xmlns:a="http://schemas.openxmlformats.org/drawingml/2006/main" name="DividendVTI">
  <a:themeElements>
    <a:clrScheme name="Custom 10">
      <a:dk1>
        <a:sysClr val="windowText" lastClr="000000"/>
      </a:dk1>
      <a:lt1>
        <a:sysClr val="window" lastClr="FFFFFF"/>
      </a:lt1>
      <a:dk2>
        <a:srgbClr val="3D3D3D"/>
      </a:dk2>
      <a:lt2>
        <a:srgbClr val="EBEBEB"/>
      </a:lt2>
      <a:accent1>
        <a:srgbClr val="ED8428"/>
      </a:accent1>
      <a:accent2>
        <a:srgbClr val="E6C46D"/>
      </a:accent2>
      <a:accent3>
        <a:srgbClr val="465359"/>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_Win32_JB_SL_v2.potx" id="{1C1B9226-0BCF-4F11-8C9C-4780CC1ABB3B}" vid="{6B91BC45-CF1E-4756-9009-7BE00F9B25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5470C9DA-ADC8-49D9-B223-6D54C6FB7BE0}">
  <ds:schemaRefs>
    <ds:schemaRef ds:uri="http://schemas.microsoft.com/sharepoint/v3/contenttype/forms"/>
  </ds:schemaRefs>
</ds:datastoreItem>
</file>

<file path=customXml/itemProps2.xml><?xml version="1.0" encoding="utf-8"?>
<ds:datastoreItem xmlns:ds="http://schemas.openxmlformats.org/officeDocument/2006/customXml" ds:itemID="{54608ECE-840A-4514-AD05-0950FC5D3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7333985-6DEC-4BB6-B360-FFFEFA02249A}">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Dividend-malli</Template>
  <TotalTime>1223</TotalTime>
  <Words>867</Words>
  <Application>Microsoft Macintosh PowerPoint</Application>
  <PresentationFormat>Widescreen</PresentationFormat>
  <Paragraphs>77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Calibri</vt:lpstr>
      <vt:lpstr>Gill Sans MT</vt:lpstr>
      <vt:lpstr>Wingdings</vt:lpstr>
      <vt:lpstr>Wingdings 2</vt:lpstr>
      <vt:lpstr>DividendVTI</vt:lpstr>
      <vt:lpstr>Prioritizing Research in a PBRN </vt:lpstr>
      <vt:lpstr>BASIC RULE</vt:lpstr>
      <vt:lpstr>There are various ways to collaborate for research prioritization and participate in research in A pbrn</vt:lpstr>
      <vt:lpstr>Top-down</vt:lpstr>
      <vt:lpstr>Collaborative  Top-down</vt:lpstr>
      <vt:lpstr>Collaborative</vt:lpstr>
      <vt:lpstr>Bottom-up</vt:lpstr>
      <vt:lpstr>Other types of research prioritization</vt:lpstr>
      <vt:lpstr>Barriers to engage practitioners</vt:lpstr>
      <vt:lpstr>PowerPoint Presentation</vt:lpstr>
      <vt:lpstr>Facilitators for the first study</vt:lpstr>
      <vt:lpstr>Ideas for start-up studies</vt:lpstr>
      <vt:lpstr>Examples of early PBRN studies</vt:lpstr>
      <vt:lpstr>Examples of research capacity</vt:lpstr>
      <vt:lpstr>WHY to think about QI?</vt:lpstr>
      <vt:lpstr>Putting together research and qi  in a pbrn</vt:lpstr>
      <vt:lpstr>Suggested literature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Prioritizing research in a PBRN</dc:title>
  <dc:creator>Ari Haaranen</dc:creator>
  <cp:lastModifiedBy>Anna Dania</cp:lastModifiedBy>
  <cp:revision>8</cp:revision>
  <dcterms:created xsi:type="dcterms:W3CDTF">2022-04-29T05:47:26Z</dcterms:created>
  <dcterms:modified xsi:type="dcterms:W3CDTF">2022-05-04T14:20:12Z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