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20"/>
  </p:notesMasterIdLst>
  <p:handoutMasterIdLst>
    <p:handoutMasterId r:id="rId21"/>
  </p:handoutMasterIdLst>
  <p:sldIdLst>
    <p:sldId id="428" r:id="rId6"/>
    <p:sldId id="434" r:id="rId7"/>
    <p:sldId id="436" r:id="rId8"/>
    <p:sldId id="450" r:id="rId9"/>
    <p:sldId id="443" r:id="rId10"/>
    <p:sldId id="444" r:id="rId11"/>
    <p:sldId id="445" r:id="rId12"/>
    <p:sldId id="446" r:id="rId13"/>
    <p:sldId id="447" r:id="rId14"/>
    <p:sldId id="448" r:id="rId15"/>
    <p:sldId id="449" r:id="rId16"/>
    <p:sldId id="437" r:id="rId17"/>
    <p:sldId id="438" r:id="rId18"/>
    <p:sldId id="439" r:id="rId19"/>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Ravi Ram" initials="RR" lastIdx="1" clrIdx="6">
    <p:extLst>
      <p:ext uri="{19B8F6BF-5375-455C-9EA6-DF929625EA0E}">
        <p15:presenceInfo xmlns:p15="http://schemas.microsoft.com/office/powerpoint/2012/main" xmlns="" userId="Ravi Ram" providerId="None"/>
      </p:ext>
    </p:extLst>
  </p:cmAuthor>
  <p:cmAuthor id="1" name="Amitabh Dabla" initials="AD" lastIdx="2" clrIdx="0"/>
  <p:cmAuthor id="2" name="A Simpson" initials="ADS" lastIdx="10" clrIdx="1"/>
  <p:cmAuthor id="3" name="Carla Trippe" initials="CT" lastIdx="38" clrIdx="2"/>
  <p:cmAuthor id="4" name="Carla" initials="CT" lastIdx="3" clrIdx="3"/>
  <p:cmAuthor id="5" name="Chris Thompson" initials="CT" lastIdx="13" clrIdx="4"/>
  <p:cmAuthor id="6" name="Jean-Camille Kollmorgen" initials="JK" lastIdx="9" clrIdx="5">
    <p:extLst>
      <p:ext uri="{19B8F6BF-5375-455C-9EA6-DF929625EA0E}">
        <p15:presenceInfo xmlns:p15="http://schemas.microsoft.com/office/powerpoint/2012/main" xmlns="" userId="S-1-5-21-2202502279-2261367800-1231811308-16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8AFF"/>
    <a:srgbClr val="83807D"/>
    <a:srgbClr val="F2F2F2"/>
    <a:srgbClr val="BA0C2F"/>
    <a:srgbClr val="CFCDC9"/>
    <a:srgbClr val="73071E"/>
    <a:srgbClr val="651D32"/>
    <a:srgbClr val="002F6C"/>
    <a:srgbClr val="6C6463"/>
    <a:srgbClr val="0067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32" autoAdjust="0"/>
    <p:restoredTop sz="89697" autoAdjust="0"/>
  </p:normalViewPr>
  <p:slideViewPr>
    <p:cSldViewPr snapToObjects="1">
      <p:cViewPr varScale="1">
        <p:scale>
          <a:sx n="63" d="100"/>
          <a:sy n="63" d="100"/>
        </p:scale>
        <p:origin x="-1854"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 Ram" userId="35fe7572698c31d0" providerId="LiveId" clId="{B5F6C58E-E060-4BF7-B0C8-FACF1F958504}"/>
    <pc:docChg chg="undo redo custSel addSld delSld modSld sldOrd modMainMaster">
      <pc:chgData name="Ravi Ram" userId="35fe7572698c31d0" providerId="LiveId" clId="{B5F6C58E-E060-4BF7-B0C8-FACF1F958504}" dt="2020-09-10T20:50:03.789" v="2837" actId="20577"/>
      <pc:docMkLst>
        <pc:docMk/>
      </pc:docMkLst>
      <pc:sldChg chg="modSp mod">
        <pc:chgData name="Ravi Ram" userId="35fe7572698c31d0" providerId="LiveId" clId="{B5F6C58E-E060-4BF7-B0C8-FACF1F958504}" dt="2020-09-10T11:55:19.680" v="212" actId="14100"/>
        <pc:sldMkLst>
          <pc:docMk/>
          <pc:sldMk cId="3350478047" sldId="384"/>
        </pc:sldMkLst>
        <pc:spChg chg="mod">
          <ac:chgData name="Ravi Ram" userId="35fe7572698c31d0" providerId="LiveId" clId="{B5F6C58E-E060-4BF7-B0C8-FACF1F958504}" dt="2020-09-10T11:55:19.680" v="212" actId="14100"/>
          <ac:spMkLst>
            <pc:docMk/>
            <pc:sldMk cId="3350478047" sldId="384"/>
            <ac:spMk id="8" creationId="{00000000-0000-0000-0000-000000000000}"/>
          </ac:spMkLst>
        </pc:spChg>
      </pc:sldChg>
      <pc:sldChg chg="del">
        <pc:chgData name="Ravi Ram" userId="35fe7572698c31d0" providerId="LiveId" clId="{B5F6C58E-E060-4BF7-B0C8-FACF1F958504}" dt="2020-09-10T11:54:34.322" v="204" actId="47"/>
        <pc:sldMkLst>
          <pc:docMk/>
          <pc:sldMk cId="3460487471" sldId="400"/>
        </pc:sldMkLst>
      </pc:sldChg>
      <pc:sldChg chg="modSp mod">
        <pc:chgData name="Ravi Ram" userId="35fe7572698c31d0" providerId="LiveId" clId="{B5F6C58E-E060-4BF7-B0C8-FACF1F958504}" dt="2020-09-10T12:23:06.691" v="1053" actId="20577"/>
        <pc:sldMkLst>
          <pc:docMk/>
          <pc:sldMk cId="1039077153" sldId="407"/>
        </pc:sldMkLst>
        <pc:spChg chg="mod">
          <ac:chgData name="Ravi Ram" userId="35fe7572698c31d0" providerId="LiveId" clId="{B5F6C58E-E060-4BF7-B0C8-FACF1F958504}" dt="2020-09-10T12:12:05.969" v="624" actId="403"/>
          <ac:spMkLst>
            <pc:docMk/>
            <pc:sldMk cId="1039077153" sldId="407"/>
            <ac:spMk id="8" creationId="{00000000-0000-0000-0000-000000000000}"/>
          </ac:spMkLst>
        </pc:spChg>
        <pc:spChg chg="mod">
          <ac:chgData name="Ravi Ram" userId="35fe7572698c31d0" providerId="LiveId" clId="{B5F6C58E-E060-4BF7-B0C8-FACF1F958504}" dt="2020-09-10T12:23:06.691" v="1053" actId="20577"/>
          <ac:spMkLst>
            <pc:docMk/>
            <pc:sldMk cId="1039077153" sldId="407"/>
            <ac:spMk id="9" creationId="{00000000-0000-0000-0000-000000000000}"/>
          </ac:spMkLst>
        </pc:spChg>
      </pc:sldChg>
      <pc:sldChg chg="modSp mod">
        <pc:chgData name="Ravi Ram" userId="35fe7572698c31d0" providerId="LiveId" clId="{B5F6C58E-E060-4BF7-B0C8-FACF1F958504}" dt="2020-09-10T12:46:35.917" v="2318" actId="6549"/>
        <pc:sldMkLst>
          <pc:docMk/>
          <pc:sldMk cId="2443025409" sldId="410"/>
        </pc:sldMkLst>
        <pc:spChg chg="mod">
          <ac:chgData name="Ravi Ram" userId="35fe7572698c31d0" providerId="LiveId" clId="{B5F6C58E-E060-4BF7-B0C8-FACF1F958504}" dt="2020-09-10T12:46:35.917" v="2318" actId="6549"/>
          <ac:spMkLst>
            <pc:docMk/>
            <pc:sldMk cId="2443025409" sldId="410"/>
            <ac:spMk id="9" creationId="{00000000-0000-0000-0000-000000000000}"/>
          </ac:spMkLst>
        </pc:spChg>
      </pc:sldChg>
      <pc:sldChg chg="modSp del mod">
        <pc:chgData name="Ravi Ram" userId="35fe7572698c31d0" providerId="LiveId" clId="{B5F6C58E-E060-4BF7-B0C8-FACF1F958504}" dt="2020-09-10T12:46:09.810" v="2295" actId="47"/>
        <pc:sldMkLst>
          <pc:docMk/>
          <pc:sldMk cId="3122917832" sldId="411"/>
        </pc:sldMkLst>
        <pc:spChg chg="mod">
          <ac:chgData name="Ravi Ram" userId="35fe7572698c31d0" providerId="LiveId" clId="{B5F6C58E-E060-4BF7-B0C8-FACF1F958504}" dt="2020-09-10T12:12:21.933" v="626" actId="21"/>
          <ac:spMkLst>
            <pc:docMk/>
            <pc:sldMk cId="3122917832" sldId="411"/>
            <ac:spMk id="7" creationId="{00000000-0000-0000-0000-000000000000}"/>
          </ac:spMkLst>
        </pc:spChg>
        <pc:spChg chg="mod">
          <ac:chgData name="Ravi Ram" userId="35fe7572698c31d0" providerId="LiveId" clId="{B5F6C58E-E060-4BF7-B0C8-FACF1F958504}" dt="2020-09-10T12:02:31.552" v="295"/>
          <ac:spMkLst>
            <pc:docMk/>
            <pc:sldMk cId="3122917832" sldId="411"/>
            <ac:spMk id="8" creationId="{00000000-0000-0000-0000-000000000000}"/>
          </ac:spMkLst>
        </pc:spChg>
      </pc:sldChg>
      <pc:sldChg chg="addSp modSp mod">
        <pc:chgData name="Ravi Ram" userId="35fe7572698c31d0" providerId="LiveId" clId="{B5F6C58E-E060-4BF7-B0C8-FACF1F958504}" dt="2020-09-10T11:56:09.707" v="239" actId="404"/>
        <pc:sldMkLst>
          <pc:docMk/>
          <pc:sldMk cId="747620004" sldId="412"/>
        </pc:sldMkLst>
        <pc:spChg chg="add mod">
          <ac:chgData name="Ravi Ram" userId="35fe7572698c31d0" providerId="LiveId" clId="{B5F6C58E-E060-4BF7-B0C8-FACF1F958504}" dt="2020-09-10T11:56:09.707" v="239" actId="404"/>
          <ac:spMkLst>
            <pc:docMk/>
            <pc:sldMk cId="747620004" sldId="412"/>
            <ac:spMk id="2" creationId="{6409EB9F-70BD-4FB1-9A6F-E5BDCB557C29}"/>
          </ac:spMkLst>
        </pc:spChg>
        <pc:spChg chg="mod">
          <ac:chgData name="Ravi Ram" userId="35fe7572698c31d0" providerId="LiveId" clId="{B5F6C58E-E060-4BF7-B0C8-FACF1F958504}" dt="2020-09-10T11:53:15.242" v="175" actId="14100"/>
          <ac:spMkLst>
            <pc:docMk/>
            <pc:sldMk cId="747620004" sldId="412"/>
            <ac:spMk id="8" creationId="{6B11B073-B1EE-4B7B-B4B8-AB6C1700E4C2}"/>
          </ac:spMkLst>
        </pc:spChg>
      </pc:sldChg>
      <pc:sldChg chg="modSp add mod">
        <pc:chgData name="Ravi Ram" userId="35fe7572698c31d0" providerId="LiveId" clId="{B5F6C58E-E060-4BF7-B0C8-FACF1F958504}" dt="2020-09-10T20:50:03.789" v="2837" actId="20577"/>
        <pc:sldMkLst>
          <pc:docMk/>
          <pc:sldMk cId="2686462519" sldId="413"/>
        </pc:sldMkLst>
        <pc:spChg chg="mod">
          <ac:chgData name="Ravi Ram" userId="35fe7572698c31d0" providerId="LiveId" clId="{B5F6C58E-E060-4BF7-B0C8-FACF1F958504}" dt="2020-09-10T12:22:36.262" v="1043" actId="20577"/>
          <ac:spMkLst>
            <pc:docMk/>
            <pc:sldMk cId="2686462519" sldId="413"/>
            <ac:spMk id="8" creationId="{00000000-0000-0000-0000-000000000000}"/>
          </ac:spMkLst>
        </pc:spChg>
        <pc:spChg chg="mod">
          <ac:chgData name="Ravi Ram" userId="35fe7572698c31d0" providerId="LiveId" clId="{B5F6C58E-E060-4BF7-B0C8-FACF1F958504}" dt="2020-09-10T20:50:03.789" v="2837" actId="20577"/>
          <ac:spMkLst>
            <pc:docMk/>
            <pc:sldMk cId="2686462519" sldId="413"/>
            <ac:spMk id="9" creationId="{00000000-0000-0000-0000-000000000000}"/>
          </ac:spMkLst>
        </pc:spChg>
      </pc:sldChg>
      <pc:sldChg chg="modSp add del mod">
        <pc:chgData name="Ravi Ram" userId="35fe7572698c31d0" providerId="LiveId" clId="{B5F6C58E-E060-4BF7-B0C8-FACF1F958504}" dt="2020-09-10T12:11:21.076" v="604" actId="47"/>
        <pc:sldMkLst>
          <pc:docMk/>
          <pc:sldMk cId="3578129640" sldId="413"/>
        </pc:sldMkLst>
        <pc:spChg chg="mod">
          <ac:chgData name="Ravi Ram" userId="35fe7572698c31d0" providerId="LiveId" clId="{B5F6C58E-E060-4BF7-B0C8-FACF1F958504}" dt="2020-09-10T12:11:16.456" v="603" actId="20577"/>
          <ac:spMkLst>
            <pc:docMk/>
            <pc:sldMk cId="3578129640" sldId="413"/>
            <ac:spMk id="7" creationId="{00000000-0000-0000-0000-000000000000}"/>
          </ac:spMkLst>
        </pc:spChg>
      </pc:sldChg>
      <pc:sldChg chg="add del">
        <pc:chgData name="Ravi Ram" userId="35fe7572698c31d0" providerId="LiveId" clId="{B5F6C58E-E060-4BF7-B0C8-FACF1F958504}" dt="2020-09-10T12:11:21.604" v="605" actId="47"/>
        <pc:sldMkLst>
          <pc:docMk/>
          <pc:sldMk cId="2604003384" sldId="414"/>
        </pc:sldMkLst>
      </pc:sldChg>
      <pc:sldChg chg="modSp add mod">
        <pc:chgData name="Ravi Ram" userId="35fe7572698c31d0" providerId="LiveId" clId="{B5F6C58E-E060-4BF7-B0C8-FACF1F958504}" dt="2020-09-10T12:31:08.846" v="1441" actId="20577"/>
        <pc:sldMkLst>
          <pc:docMk/>
          <pc:sldMk cId="3359925115" sldId="414"/>
        </pc:sldMkLst>
        <pc:spChg chg="mod">
          <ac:chgData name="Ravi Ram" userId="35fe7572698c31d0" providerId="LiveId" clId="{B5F6C58E-E060-4BF7-B0C8-FACF1F958504}" dt="2020-09-10T12:28:07.775" v="1113" actId="20577"/>
          <ac:spMkLst>
            <pc:docMk/>
            <pc:sldMk cId="3359925115" sldId="414"/>
            <ac:spMk id="8" creationId="{00000000-0000-0000-0000-000000000000}"/>
          </ac:spMkLst>
        </pc:spChg>
        <pc:spChg chg="mod">
          <ac:chgData name="Ravi Ram" userId="35fe7572698c31d0" providerId="LiveId" clId="{B5F6C58E-E060-4BF7-B0C8-FACF1F958504}" dt="2020-09-10T12:31:08.846" v="1441" actId="20577"/>
          <ac:spMkLst>
            <pc:docMk/>
            <pc:sldMk cId="3359925115" sldId="414"/>
            <ac:spMk id="9" creationId="{00000000-0000-0000-0000-000000000000}"/>
          </ac:spMkLst>
        </pc:spChg>
      </pc:sldChg>
      <pc:sldChg chg="addSp delSp modSp add mod ord">
        <pc:chgData name="Ravi Ram" userId="35fe7572698c31d0" providerId="LiveId" clId="{B5F6C58E-E060-4BF7-B0C8-FACF1F958504}" dt="2020-09-10T14:31:32.622" v="2807" actId="20577"/>
        <pc:sldMkLst>
          <pc:docMk/>
          <pc:sldMk cId="574718177" sldId="415"/>
        </pc:sldMkLst>
        <pc:spChg chg="mod">
          <ac:chgData name="Ravi Ram" userId="35fe7572698c31d0" providerId="LiveId" clId="{B5F6C58E-E060-4BF7-B0C8-FACF1F958504}" dt="2020-09-10T12:52:07.715" v="2371" actId="20577"/>
          <ac:spMkLst>
            <pc:docMk/>
            <pc:sldMk cId="574718177" sldId="415"/>
            <ac:spMk id="8" creationId="{00000000-0000-0000-0000-000000000000}"/>
          </ac:spMkLst>
        </pc:spChg>
        <pc:spChg chg="mod">
          <ac:chgData name="Ravi Ram" userId="35fe7572698c31d0" providerId="LiveId" clId="{B5F6C58E-E060-4BF7-B0C8-FACF1F958504}" dt="2020-09-10T14:31:32.622" v="2807" actId="20577"/>
          <ac:spMkLst>
            <pc:docMk/>
            <pc:sldMk cId="574718177" sldId="415"/>
            <ac:spMk id="9" creationId="{00000000-0000-0000-0000-000000000000}"/>
          </ac:spMkLst>
        </pc:spChg>
        <pc:grpChg chg="add mod">
          <ac:chgData name="Ravi Ram" userId="35fe7572698c31d0" providerId="LiveId" clId="{B5F6C58E-E060-4BF7-B0C8-FACF1F958504}" dt="2020-09-10T13:05:02.465" v="2756" actId="1036"/>
          <ac:grpSpMkLst>
            <pc:docMk/>
            <pc:sldMk cId="574718177" sldId="415"/>
            <ac:grpSpMk id="5" creationId="{3F8A143E-0ADF-49C5-A1D4-DEF85598EA1C}"/>
          </ac:grpSpMkLst>
        </pc:grpChg>
        <pc:picChg chg="add mod">
          <ac:chgData name="Ravi Ram" userId="35fe7572698c31d0" providerId="LiveId" clId="{B5F6C58E-E060-4BF7-B0C8-FACF1F958504}" dt="2020-09-10T13:04:56.301" v="2747" actId="164"/>
          <ac:picMkLst>
            <pc:docMk/>
            <pc:sldMk cId="574718177" sldId="415"/>
            <ac:picMk id="2" creationId="{E6C69B01-ED16-4820-81E5-1EB65F6676A2}"/>
          </ac:picMkLst>
        </pc:picChg>
        <pc:picChg chg="add mod">
          <ac:chgData name="Ravi Ram" userId="35fe7572698c31d0" providerId="LiveId" clId="{B5F6C58E-E060-4BF7-B0C8-FACF1F958504}" dt="2020-09-10T13:04:56.301" v="2747" actId="164"/>
          <ac:picMkLst>
            <pc:docMk/>
            <pc:sldMk cId="574718177" sldId="415"/>
            <ac:picMk id="3" creationId="{D38331DD-17BE-4164-9E55-F619F397C6FB}"/>
          </ac:picMkLst>
        </pc:picChg>
        <pc:picChg chg="add del mod">
          <ac:chgData name="Ravi Ram" userId="35fe7572698c31d0" providerId="LiveId" clId="{B5F6C58E-E060-4BF7-B0C8-FACF1F958504}" dt="2020-09-10T13:02:02.631" v="2474" actId="478"/>
          <ac:picMkLst>
            <pc:docMk/>
            <pc:sldMk cId="574718177" sldId="415"/>
            <ac:picMk id="4" creationId="{413DB82E-5C35-42E7-A11B-A827A428CB65}"/>
          </ac:picMkLst>
        </pc:picChg>
      </pc:sldChg>
      <pc:sldChg chg="add del">
        <pc:chgData name="Ravi Ram" userId="35fe7572698c31d0" providerId="LiveId" clId="{B5F6C58E-E060-4BF7-B0C8-FACF1F958504}" dt="2020-09-10T12:11:22.514" v="606" actId="47"/>
        <pc:sldMkLst>
          <pc:docMk/>
          <pc:sldMk cId="2026016870" sldId="415"/>
        </pc:sldMkLst>
      </pc:sldChg>
      <pc:sldChg chg="add del">
        <pc:chgData name="Ravi Ram" userId="35fe7572698c31d0" providerId="LiveId" clId="{B5F6C58E-E060-4BF7-B0C8-FACF1F958504}" dt="2020-09-10T12:56:24.138" v="2458" actId="47"/>
        <pc:sldMkLst>
          <pc:docMk/>
          <pc:sldMk cId="1278471684" sldId="416"/>
        </pc:sldMkLst>
      </pc:sldChg>
      <pc:sldChg chg="add del">
        <pc:chgData name="Ravi Ram" userId="35fe7572698c31d0" providerId="LiveId" clId="{B5F6C58E-E060-4BF7-B0C8-FACF1F958504}" dt="2020-09-10T12:11:23.805" v="607" actId="47"/>
        <pc:sldMkLst>
          <pc:docMk/>
          <pc:sldMk cId="3998176248" sldId="416"/>
        </pc:sldMkLst>
      </pc:sldChg>
      <pc:sldChg chg="modSp add mod">
        <pc:chgData name="Ravi Ram" userId="35fe7572698c31d0" providerId="LiveId" clId="{B5F6C58E-E060-4BF7-B0C8-FACF1F958504}" dt="2020-09-10T12:39:44.049" v="1870" actId="20577"/>
        <pc:sldMkLst>
          <pc:docMk/>
          <pc:sldMk cId="1801364501" sldId="417"/>
        </pc:sldMkLst>
        <pc:spChg chg="mod">
          <ac:chgData name="Ravi Ram" userId="35fe7572698c31d0" providerId="LiveId" clId="{B5F6C58E-E060-4BF7-B0C8-FACF1F958504}" dt="2020-09-10T12:27:52.952" v="1105" actId="20577"/>
          <ac:spMkLst>
            <pc:docMk/>
            <pc:sldMk cId="1801364501" sldId="417"/>
            <ac:spMk id="8" creationId="{00000000-0000-0000-0000-000000000000}"/>
          </ac:spMkLst>
        </pc:spChg>
        <pc:spChg chg="mod">
          <ac:chgData name="Ravi Ram" userId="35fe7572698c31d0" providerId="LiveId" clId="{B5F6C58E-E060-4BF7-B0C8-FACF1F958504}" dt="2020-09-10T12:39:44.049" v="1870" actId="20577"/>
          <ac:spMkLst>
            <pc:docMk/>
            <pc:sldMk cId="1801364501" sldId="417"/>
            <ac:spMk id="9" creationId="{00000000-0000-0000-0000-000000000000}"/>
          </ac:spMkLst>
        </pc:spChg>
      </pc:sldChg>
      <pc:sldChg chg="modSp add mod">
        <pc:chgData name="Ravi Ram" userId="35fe7572698c31d0" providerId="LiveId" clId="{B5F6C58E-E060-4BF7-B0C8-FACF1F958504}" dt="2020-09-10T12:45:09.106" v="2294" actId="20577"/>
        <pc:sldMkLst>
          <pc:docMk/>
          <pc:sldMk cId="2886072446" sldId="418"/>
        </pc:sldMkLst>
        <pc:spChg chg="mod">
          <ac:chgData name="Ravi Ram" userId="35fe7572698c31d0" providerId="LiveId" clId="{B5F6C58E-E060-4BF7-B0C8-FACF1F958504}" dt="2020-09-10T12:27:40.040" v="1098" actId="20577"/>
          <ac:spMkLst>
            <pc:docMk/>
            <pc:sldMk cId="2886072446" sldId="418"/>
            <ac:spMk id="8" creationId="{00000000-0000-0000-0000-000000000000}"/>
          </ac:spMkLst>
        </pc:spChg>
        <pc:spChg chg="mod">
          <ac:chgData name="Ravi Ram" userId="35fe7572698c31d0" providerId="LiveId" clId="{B5F6C58E-E060-4BF7-B0C8-FACF1F958504}" dt="2020-09-10T12:45:09.106" v="2294" actId="20577"/>
          <ac:spMkLst>
            <pc:docMk/>
            <pc:sldMk cId="2886072446" sldId="418"/>
            <ac:spMk id="9" creationId="{00000000-0000-0000-0000-000000000000}"/>
          </ac:spMkLst>
        </pc:spChg>
      </pc:sldChg>
      <pc:sldChg chg="addSp delSp modSp add mod ord">
        <pc:chgData name="Ravi Ram" userId="35fe7572698c31d0" providerId="LiveId" clId="{B5F6C58E-E060-4BF7-B0C8-FACF1F958504}" dt="2020-09-10T13:01:44.613" v="2473"/>
        <pc:sldMkLst>
          <pc:docMk/>
          <pc:sldMk cId="1530027999" sldId="419"/>
        </pc:sldMkLst>
        <pc:spChg chg="del mod">
          <ac:chgData name="Ravi Ram" userId="35fe7572698c31d0" providerId="LiveId" clId="{B5F6C58E-E060-4BF7-B0C8-FACF1F958504}" dt="2020-09-10T13:01:33.466" v="2471" actId="478"/>
          <ac:spMkLst>
            <pc:docMk/>
            <pc:sldMk cId="1530027999" sldId="419"/>
            <ac:spMk id="9" creationId="{00000000-0000-0000-0000-000000000000}"/>
          </ac:spMkLst>
        </pc:spChg>
        <pc:picChg chg="del">
          <ac:chgData name="Ravi Ram" userId="35fe7572698c31d0" providerId="LiveId" clId="{B5F6C58E-E060-4BF7-B0C8-FACF1F958504}" dt="2020-09-10T12:59:58.188" v="2459" actId="478"/>
          <ac:picMkLst>
            <pc:docMk/>
            <pc:sldMk cId="1530027999" sldId="419"/>
            <ac:picMk id="2" creationId="{E6C69B01-ED16-4820-81E5-1EB65F6676A2}"/>
          </ac:picMkLst>
        </pc:picChg>
        <pc:picChg chg="mod">
          <ac:chgData name="Ravi Ram" userId="35fe7572698c31d0" providerId="LiveId" clId="{B5F6C58E-E060-4BF7-B0C8-FACF1F958504}" dt="2020-09-10T13:00:14.096" v="2465" actId="1076"/>
          <ac:picMkLst>
            <pc:docMk/>
            <pc:sldMk cId="1530027999" sldId="419"/>
            <ac:picMk id="4" creationId="{413DB82E-5C35-42E7-A11B-A827A428CB65}"/>
          </ac:picMkLst>
        </pc:picChg>
        <pc:picChg chg="add mod">
          <ac:chgData name="Ravi Ram" userId="35fe7572698c31d0" providerId="LiveId" clId="{B5F6C58E-E060-4BF7-B0C8-FACF1F958504}" dt="2020-09-10T13:01:28.981" v="2470" actId="1076"/>
          <ac:picMkLst>
            <pc:docMk/>
            <pc:sldMk cId="1530027999" sldId="419"/>
            <ac:picMk id="5" creationId="{AC287409-51CE-4618-B8DF-F9BD82903F8B}"/>
          </ac:picMkLst>
        </pc:picChg>
      </pc:sldChg>
      <pc:sldChg chg="del">
        <pc:chgData name="Ravi Ram" userId="35fe7572698c31d0" providerId="LiveId" clId="{B5F6C58E-E060-4BF7-B0C8-FACF1F958504}" dt="2020-09-10T11:54:34.322" v="204" actId="47"/>
        <pc:sldMkLst>
          <pc:docMk/>
          <pc:sldMk cId="752873348" sldId="424"/>
        </pc:sldMkLst>
      </pc:sldChg>
      <pc:sldChg chg="del">
        <pc:chgData name="Ravi Ram" userId="35fe7572698c31d0" providerId="LiveId" clId="{B5F6C58E-E060-4BF7-B0C8-FACF1F958504}" dt="2020-09-10T11:54:34.322" v="204" actId="47"/>
        <pc:sldMkLst>
          <pc:docMk/>
          <pc:sldMk cId="362099490" sldId="438"/>
        </pc:sldMkLst>
      </pc:sldChg>
      <pc:sldChg chg="del">
        <pc:chgData name="Ravi Ram" userId="35fe7572698c31d0" providerId="LiveId" clId="{B5F6C58E-E060-4BF7-B0C8-FACF1F958504}" dt="2020-09-10T11:54:41.271" v="205" actId="47"/>
        <pc:sldMkLst>
          <pc:docMk/>
          <pc:sldMk cId="2439383936" sldId="444"/>
        </pc:sldMkLst>
      </pc:sldChg>
      <pc:sldChg chg="del">
        <pc:chgData name="Ravi Ram" userId="35fe7572698c31d0" providerId="LiveId" clId="{B5F6C58E-E060-4BF7-B0C8-FACF1F958504}" dt="2020-09-10T11:54:34.322" v="204" actId="47"/>
        <pc:sldMkLst>
          <pc:docMk/>
          <pc:sldMk cId="1351136779" sldId="445"/>
        </pc:sldMkLst>
      </pc:sldChg>
      <pc:sldChg chg="del">
        <pc:chgData name="Ravi Ram" userId="35fe7572698c31d0" providerId="LiveId" clId="{B5F6C58E-E060-4BF7-B0C8-FACF1F958504}" dt="2020-09-10T11:54:34.322" v="204" actId="47"/>
        <pc:sldMkLst>
          <pc:docMk/>
          <pc:sldMk cId="2364723512" sldId="446"/>
        </pc:sldMkLst>
      </pc:sldChg>
      <pc:sldChg chg="del">
        <pc:chgData name="Ravi Ram" userId="35fe7572698c31d0" providerId="LiveId" clId="{B5F6C58E-E060-4BF7-B0C8-FACF1F958504}" dt="2020-09-10T11:54:34.322" v="204" actId="47"/>
        <pc:sldMkLst>
          <pc:docMk/>
          <pc:sldMk cId="2949176543" sldId="447"/>
        </pc:sldMkLst>
      </pc:sldChg>
      <pc:sldChg chg="del">
        <pc:chgData name="Ravi Ram" userId="35fe7572698c31d0" providerId="LiveId" clId="{B5F6C58E-E060-4BF7-B0C8-FACF1F958504}" dt="2020-09-10T11:54:34.322" v="204" actId="47"/>
        <pc:sldMkLst>
          <pc:docMk/>
          <pc:sldMk cId="629430433" sldId="448"/>
        </pc:sldMkLst>
      </pc:sldChg>
      <pc:sldChg chg="del">
        <pc:chgData name="Ravi Ram" userId="35fe7572698c31d0" providerId="LiveId" clId="{B5F6C58E-E060-4BF7-B0C8-FACF1F958504}" dt="2020-09-10T11:54:34.322" v="204" actId="47"/>
        <pc:sldMkLst>
          <pc:docMk/>
          <pc:sldMk cId="4133089362" sldId="449"/>
        </pc:sldMkLst>
      </pc:sldChg>
      <pc:sldChg chg="del">
        <pc:chgData name="Ravi Ram" userId="35fe7572698c31d0" providerId="LiveId" clId="{B5F6C58E-E060-4BF7-B0C8-FACF1F958504}" dt="2020-09-10T11:54:34.322" v="204" actId="47"/>
        <pc:sldMkLst>
          <pc:docMk/>
          <pc:sldMk cId="1414278401" sldId="450"/>
        </pc:sldMkLst>
      </pc:sldChg>
      <pc:sldChg chg="del">
        <pc:chgData name="Ravi Ram" userId="35fe7572698c31d0" providerId="LiveId" clId="{B5F6C58E-E060-4BF7-B0C8-FACF1F958504}" dt="2020-09-10T11:54:34.322" v="204" actId="47"/>
        <pc:sldMkLst>
          <pc:docMk/>
          <pc:sldMk cId="943652091" sldId="451"/>
        </pc:sldMkLst>
      </pc:sldChg>
      <pc:sldChg chg="del">
        <pc:chgData name="Ravi Ram" userId="35fe7572698c31d0" providerId="LiveId" clId="{B5F6C58E-E060-4BF7-B0C8-FACF1F958504}" dt="2020-09-10T11:54:34.322" v="204" actId="47"/>
        <pc:sldMkLst>
          <pc:docMk/>
          <pc:sldMk cId="2863943083" sldId="452"/>
        </pc:sldMkLst>
      </pc:sldChg>
      <pc:sldMasterChg chg="addSp delSp modSp mod setBg modSldLayout">
        <pc:chgData name="Ravi Ram" userId="35fe7572698c31d0" providerId="LiveId" clId="{B5F6C58E-E060-4BF7-B0C8-FACF1F958504}" dt="2020-09-10T11:49:53.330" v="48" actId="1038"/>
        <pc:sldMasterMkLst>
          <pc:docMk/>
          <pc:sldMasterMk cId="881333492" sldId="2147483648"/>
        </pc:sldMasterMkLst>
        <pc:spChg chg="mod">
          <ac:chgData name="Ravi Ram" userId="35fe7572698c31d0" providerId="LiveId" clId="{B5F6C58E-E060-4BF7-B0C8-FACF1F958504}" dt="2020-09-10T11:49:35.520" v="41" actId="2711"/>
          <ac:spMkLst>
            <pc:docMk/>
            <pc:sldMasterMk cId="881333492" sldId="2147483648"/>
            <ac:spMk id="2" creationId="{00000000-0000-0000-0000-000000000000}"/>
          </ac:spMkLst>
        </pc:spChg>
        <pc:spChg chg="del">
          <ac:chgData name="Ravi Ram" userId="35fe7572698c31d0" providerId="LiveId" clId="{B5F6C58E-E060-4BF7-B0C8-FACF1F958504}" dt="2020-09-10T11:49:48.701" v="45" actId="478"/>
          <ac:spMkLst>
            <pc:docMk/>
            <pc:sldMasterMk cId="881333492" sldId="2147483648"/>
            <ac:spMk id="4" creationId="{00000000-0000-0000-0000-000000000000}"/>
          </ac:spMkLst>
        </pc:spChg>
        <pc:spChg chg="del">
          <ac:chgData name="Ravi Ram" userId="35fe7572698c31d0" providerId="LiveId" clId="{B5F6C58E-E060-4BF7-B0C8-FACF1F958504}" dt="2020-09-10T11:49:46.076" v="44" actId="478"/>
          <ac:spMkLst>
            <pc:docMk/>
            <pc:sldMasterMk cId="881333492" sldId="2147483648"/>
            <ac:spMk id="5" creationId="{00000000-0000-0000-0000-000000000000}"/>
          </ac:spMkLst>
        </pc:spChg>
        <pc:spChg chg="del mod">
          <ac:chgData name="Ravi Ram" userId="35fe7572698c31d0" providerId="LiveId" clId="{B5F6C58E-E060-4BF7-B0C8-FACF1F958504}" dt="2020-09-10T11:49:43.857" v="43" actId="478"/>
          <ac:spMkLst>
            <pc:docMk/>
            <pc:sldMasterMk cId="881333492" sldId="2147483648"/>
            <ac:spMk id="6" creationId="{00000000-0000-0000-0000-000000000000}"/>
          </ac:spMkLst>
        </pc:spChg>
        <pc:picChg chg="add mod">
          <ac:chgData name="Ravi Ram" userId="35fe7572698c31d0" providerId="LiveId" clId="{B5F6C58E-E060-4BF7-B0C8-FACF1F958504}" dt="2020-09-10T11:49:53.330" v="48" actId="1038"/>
          <ac:picMkLst>
            <pc:docMk/>
            <pc:sldMasterMk cId="881333492" sldId="2147483648"/>
            <ac:picMk id="9" creationId="{F024808E-32D3-4338-B1F9-BF7A77C71087}"/>
          </ac:picMkLst>
        </pc:picChg>
        <pc:sldLayoutChg chg="addSp delSp mod setBg">
          <pc:chgData name="Ravi Ram" userId="35fe7572698c31d0" providerId="LiveId" clId="{B5F6C58E-E060-4BF7-B0C8-FACF1F958504}" dt="2020-09-10T11:48:35.657" v="37" actId="22"/>
          <pc:sldLayoutMkLst>
            <pc:docMk/>
            <pc:sldMasterMk cId="881333492" sldId="2147483648"/>
            <pc:sldLayoutMk cId="183496371" sldId="2147483654"/>
          </pc:sldLayoutMkLst>
          <pc:spChg chg="del">
            <ac:chgData name="Ravi Ram" userId="35fe7572698c31d0" providerId="LiveId" clId="{B5F6C58E-E060-4BF7-B0C8-FACF1F958504}" dt="2020-09-10T11:48:33.758" v="36" actId="478"/>
            <ac:spMkLst>
              <pc:docMk/>
              <pc:sldMasterMk cId="881333492" sldId="2147483648"/>
              <pc:sldLayoutMk cId="183496371" sldId="2147483654"/>
              <ac:spMk id="4" creationId="{00000000-0000-0000-0000-000000000000}"/>
            </ac:spMkLst>
          </pc:spChg>
          <pc:spChg chg="del">
            <ac:chgData name="Ravi Ram" userId="35fe7572698c31d0" providerId="LiveId" clId="{B5F6C58E-E060-4BF7-B0C8-FACF1F958504}" dt="2020-09-10T11:48:31.468" v="35" actId="478"/>
            <ac:spMkLst>
              <pc:docMk/>
              <pc:sldMasterMk cId="881333492" sldId="2147483648"/>
              <pc:sldLayoutMk cId="183496371" sldId="2147483654"/>
              <ac:spMk id="5" creationId="{00000000-0000-0000-0000-000000000000}"/>
            </ac:spMkLst>
          </pc:spChg>
          <pc:picChg chg="add">
            <ac:chgData name="Ravi Ram" userId="35fe7572698c31d0" providerId="LiveId" clId="{B5F6C58E-E060-4BF7-B0C8-FACF1F958504}" dt="2020-09-10T11:48:35.657" v="37" actId="22"/>
            <ac:picMkLst>
              <pc:docMk/>
              <pc:sldMasterMk cId="881333492" sldId="2147483648"/>
              <pc:sldLayoutMk cId="183496371" sldId="2147483654"/>
              <ac:picMk id="6" creationId="{33691BB3-FE95-4668-80CD-1B62E6A32A3F}"/>
            </ac:picMkLst>
          </pc:picChg>
        </pc:sldLayoutChg>
        <pc:sldLayoutChg chg="addSp delSp modSp mod setBg">
          <pc:chgData name="Ravi Ram" userId="35fe7572698c31d0" providerId="LiveId" clId="{B5F6C58E-E060-4BF7-B0C8-FACF1F958504}" dt="2020-09-10T11:48:17.932" v="34" actId="1036"/>
          <pc:sldLayoutMkLst>
            <pc:docMk/>
            <pc:sldMasterMk cId="881333492" sldId="2147483648"/>
            <pc:sldLayoutMk cId="3252771231" sldId="2147483674"/>
          </pc:sldLayoutMkLst>
          <pc:spChg chg="del">
            <ac:chgData name="Ravi Ram" userId="35fe7572698c31d0" providerId="LiveId" clId="{B5F6C58E-E060-4BF7-B0C8-FACF1F958504}" dt="2020-09-10T11:42:12.218" v="0" actId="478"/>
            <ac:spMkLst>
              <pc:docMk/>
              <pc:sldMasterMk cId="881333492" sldId="2147483648"/>
              <pc:sldLayoutMk cId="3252771231" sldId="2147483674"/>
              <ac:spMk id="9" creationId="{00000000-0000-0000-0000-000000000000}"/>
            </ac:spMkLst>
          </pc:spChg>
          <pc:spChg chg="del">
            <ac:chgData name="Ravi Ram" userId="35fe7572698c31d0" providerId="LiveId" clId="{B5F6C58E-E060-4BF7-B0C8-FACF1F958504}" dt="2020-09-10T11:42:15.237" v="1" actId="478"/>
            <ac:spMkLst>
              <pc:docMk/>
              <pc:sldMasterMk cId="881333492" sldId="2147483648"/>
              <pc:sldLayoutMk cId="3252771231" sldId="2147483674"/>
              <ac:spMk id="10" creationId="{00000000-0000-0000-0000-000000000000}"/>
            </ac:spMkLst>
          </pc:spChg>
          <pc:picChg chg="add mod">
            <ac:chgData name="Ravi Ram" userId="35fe7572698c31d0" providerId="LiveId" clId="{B5F6C58E-E060-4BF7-B0C8-FACF1F958504}" dt="2020-09-10T11:48:17.932" v="34" actId="1036"/>
            <ac:picMkLst>
              <pc:docMk/>
              <pc:sldMasterMk cId="881333492" sldId="2147483648"/>
              <pc:sldLayoutMk cId="3252771231" sldId="2147483674"/>
              <ac:picMk id="2" creationId="{B9480AE1-5674-43D0-A8BB-3F554E28305C}"/>
            </ac:picMkLst>
          </pc:picChg>
        </pc:sldLayoutChg>
        <pc:sldLayoutChg chg="delSp mod">
          <pc:chgData name="Ravi Ram" userId="35fe7572698c31d0" providerId="LiveId" clId="{B5F6C58E-E060-4BF7-B0C8-FACF1F958504}" dt="2020-09-10T11:48:57.796" v="38" actId="478"/>
          <pc:sldLayoutMkLst>
            <pc:docMk/>
            <pc:sldMasterMk cId="881333492" sldId="2147483648"/>
            <pc:sldLayoutMk cId="3883077222" sldId="2147483698"/>
          </pc:sldLayoutMkLst>
          <pc:picChg chg="del">
            <ac:chgData name="Ravi Ram" userId="35fe7572698c31d0" providerId="LiveId" clId="{B5F6C58E-E060-4BF7-B0C8-FACF1F958504}" dt="2020-09-10T11:48:57.796" v="38" actId="478"/>
            <ac:picMkLst>
              <pc:docMk/>
              <pc:sldMasterMk cId="881333492" sldId="2147483648"/>
              <pc:sldLayoutMk cId="3883077222" sldId="2147483698"/>
              <ac:picMk id="15" creationId="{00000000-0000-0000-0000-000000000000}"/>
            </ac:picMkLst>
          </pc:picChg>
        </pc:sldLayoutChg>
        <pc:sldLayoutChg chg="addSp delSp modSp mod setBg">
          <pc:chgData name="Ravi Ram" userId="35fe7572698c31d0" providerId="LiveId" clId="{B5F6C58E-E060-4BF7-B0C8-FACF1F958504}" dt="2020-09-10T11:47:56.005" v="28" actId="22"/>
          <pc:sldLayoutMkLst>
            <pc:docMk/>
            <pc:sldMasterMk cId="881333492" sldId="2147483648"/>
            <pc:sldLayoutMk cId="1116097268" sldId="2147483708"/>
          </pc:sldLayoutMkLst>
          <pc:spChg chg="del">
            <ac:chgData name="Ravi Ram" userId="35fe7572698c31d0" providerId="LiveId" clId="{B5F6C58E-E060-4BF7-B0C8-FACF1F958504}" dt="2020-09-10T11:47:55" v="27" actId="478"/>
            <ac:spMkLst>
              <pc:docMk/>
              <pc:sldMasterMk cId="881333492" sldId="2147483648"/>
              <pc:sldLayoutMk cId="1116097268" sldId="2147483708"/>
              <ac:spMk id="8" creationId="{00000000-0000-0000-0000-000000000000}"/>
            </ac:spMkLst>
          </pc:spChg>
          <pc:spChg chg="del">
            <ac:chgData name="Ravi Ram" userId="35fe7572698c31d0" providerId="LiveId" clId="{B5F6C58E-E060-4BF7-B0C8-FACF1F958504}" dt="2020-09-10T11:47:52.550" v="26" actId="478"/>
            <ac:spMkLst>
              <pc:docMk/>
              <pc:sldMasterMk cId="881333492" sldId="2147483648"/>
              <pc:sldLayoutMk cId="1116097268" sldId="2147483708"/>
              <ac:spMk id="9" creationId="{00000000-0000-0000-0000-000000000000}"/>
            </ac:spMkLst>
          </pc:spChg>
          <pc:spChg chg="del">
            <ac:chgData name="Ravi Ram" userId="35fe7572698c31d0" providerId="LiveId" clId="{B5F6C58E-E060-4BF7-B0C8-FACF1F958504}" dt="2020-09-10T11:47:50.212" v="25" actId="478"/>
            <ac:spMkLst>
              <pc:docMk/>
              <pc:sldMasterMk cId="881333492" sldId="2147483648"/>
              <pc:sldLayoutMk cId="1116097268" sldId="2147483708"/>
              <ac:spMk id="10" creationId="{00000000-0000-0000-0000-000000000000}"/>
            </ac:spMkLst>
          </pc:spChg>
          <pc:spChg chg="mod">
            <ac:chgData name="Ravi Ram" userId="35fe7572698c31d0" providerId="LiveId" clId="{B5F6C58E-E060-4BF7-B0C8-FACF1F958504}" dt="2020-09-10T11:44:01.125" v="8" actId="2711"/>
            <ac:spMkLst>
              <pc:docMk/>
              <pc:sldMasterMk cId="881333492" sldId="2147483648"/>
              <pc:sldLayoutMk cId="1116097268" sldId="2147483708"/>
              <ac:spMk id="11" creationId="{00000000-0000-0000-0000-000000000000}"/>
            </ac:spMkLst>
          </pc:spChg>
          <pc:picChg chg="add">
            <ac:chgData name="Ravi Ram" userId="35fe7572698c31d0" providerId="LiveId" clId="{B5F6C58E-E060-4BF7-B0C8-FACF1F958504}" dt="2020-09-10T11:47:56.005" v="28" actId="22"/>
            <ac:picMkLst>
              <pc:docMk/>
              <pc:sldMasterMk cId="881333492" sldId="2147483648"/>
              <pc:sldLayoutMk cId="1116097268" sldId="2147483708"/>
              <ac:picMk id="2" creationId="{F93AB1F7-1BF9-48E1-AFC5-04C1431231F7}"/>
            </ac:picMkLst>
          </pc:picChg>
        </pc:sldLayoutChg>
        <pc:sldLayoutChg chg="addSp delSp modSp mod setBg">
          <pc:chgData name="Ravi Ram" userId="35fe7572698c31d0" providerId="LiveId" clId="{B5F6C58E-E060-4BF7-B0C8-FACF1F958504}" dt="2020-09-10T11:47:34.249" v="23" actId="22"/>
          <pc:sldLayoutMkLst>
            <pc:docMk/>
            <pc:sldMasterMk cId="881333492" sldId="2147483648"/>
            <pc:sldLayoutMk cId="986042560" sldId="2147483709"/>
          </pc:sldLayoutMkLst>
          <pc:spChg chg="del">
            <ac:chgData name="Ravi Ram" userId="35fe7572698c31d0" providerId="LiveId" clId="{B5F6C58E-E060-4BF7-B0C8-FACF1F958504}" dt="2020-09-10T11:47:17.808" v="20" actId="478"/>
            <ac:spMkLst>
              <pc:docMk/>
              <pc:sldMasterMk cId="881333492" sldId="2147483648"/>
              <pc:sldLayoutMk cId="986042560" sldId="2147483709"/>
              <ac:spMk id="5" creationId="{00000000-0000-0000-0000-000000000000}"/>
            </ac:spMkLst>
          </pc:spChg>
          <pc:spChg chg="del">
            <ac:chgData name="Ravi Ram" userId="35fe7572698c31d0" providerId="LiveId" clId="{B5F6C58E-E060-4BF7-B0C8-FACF1F958504}" dt="2020-09-10T11:47:11.850" v="18" actId="478"/>
            <ac:spMkLst>
              <pc:docMk/>
              <pc:sldMasterMk cId="881333492" sldId="2147483648"/>
              <pc:sldLayoutMk cId="986042560" sldId="2147483709"/>
              <ac:spMk id="6" creationId="{00000000-0000-0000-0000-000000000000}"/>
            </ac:spMkLst>
          </pc:spChg>
          <pc:spChg chg="del">
            <ac:chgData name="Ravi Ram" userId="35fe7572698c31d0" providerId="LiveId" clId="{B5F6C58E-E060-4BF7-B0C8-FACF1F958504}" dt="2020-09-10T11:47:14.753" v="19" actId="478"/>
            <ac:spMkLst>
              <pc:docMk/>
              <pc:sldMasterMk cId="881333492" sldId="2147483648"/>
              <pc:sldLayoutMk cId="986042560" sldId="2147483709"/>
              <ac:spMk id="7" creationId="{00000000-0000-0000-0000-000000000000}"/>
            </ac:spMkLst>
          </pc:spChg>
          <pc:spChg chg="mod">
            <ac:chgData name="Ravi Ram" userId="35fe7572698c31d0" providerId="LiveId" clId="{B5F6C58E-E060-4BF7-B0C8-FACF1F958504}" dt="2020-09-10T11:45:14.080" v="11" actId="2711"/>
            <ac:spMkLst>
              <pc:docMk/>
              <pc:sldMasterMk cId="881333492" sldId="2147483648"/>
              <pc:sldLayoutMk cId="986042560" sldId="2147483709"/>
              <ac:spMk id="10" creationId="{00000000-0000-0000-0000-000000000000}"/>
            </ac:spMkLst>
          </pc:spChg>
          <pc:picChg chg="add">
            <ac:chgData name="Ravi Ram" userId="35fe7572698c31d0" providerId="LiveId" clId="{B5F6C58E-E060-4BF7-B0C8-FACF1F958504}" dt="2020-09-10T11:47:34.249" v="23" actId="22"/>
            <ac:picMkLst>
              <pc:docMk/>
              <pc:sldMasterMk cId="881333492" sldId="2147483648"/>
              <pc:sldLayoutMk cId="986042560" sldId="2147483709"/>
              <ac:picMk id="2" creationId="{DECBEF3D-B9FD-4E59-99FC-A40E661D100E}"/>
            </ac:picMkLst>
          </pc:picChg>
        </pc:sldLayoutChg>
        <pc:sldLayoutChg chg="addSp delSp modSp mod setBg">
          <pc:chgData name="Ravi Ram" userId="35fe7572698c31d0" providerId="LiveId" clId="{B5F6C58E-E060-4BF7-B0C8-FACF1F958504}" dt="2020-09-10T11:47:04.017" v="17" actId="1076"/>
          <pc:sldLayoutMkLst>
            <pc:docMk/>
            <pc:sldMasterMk cId="881333492" sldId="2147483648"/>
            <pc:sldLayoutMk cId="190966754" sldId="2147483710"/>
          </pc:sldLayoutMkLst>
          <pc:spChg chg="del">
            <ac:chgData name="Ravi Ram" userId="35fe7572698c31d0" providerId="LiveId" clId="{B5F6C58E-E060-4BF7-B0C8-FACF1F958504}" dt="2020-09-10T11:46:49.201" v="14" actId="478"/>
            <ac:spMkLst>
              <pc:docMk/>
              <pc:sldMasterMk cId="881333492" sldId="2147483648"/>
              <pc:sldLayoutMk cId="190966754" sldId="2147483710"/>
              <ac:spMk id="6" creationId="{00000000-0000-0000-0000-000000000000}"/>
            </ac:spMkLst>
          </pc:spChg>
          <pc:spChg chg="del">
            <ac:chgData name="Ravi Ram" userId="35fe7572698c31d0" providerId="LiveId" clId="{B5F6C58E-E060-4BF7-B0C8-FACF1F958504}" dt="2020-09-10T11:46:52.271" v="15" actId="478"/>
            <ac:spMkLst>
              <pc:docMk/>
              <pc:sldMasterMk cId="881333492" sldId="2147483648"/>
              <pc:sldLayoutMk cId="190966754" sldId="2147483710"/>
              <ac:spMk id="7" creationId="{00000000-0000-0000-0000-000000000000}"/>
            </ac:spMkLst>
          </pc:spChg>
          <pc:spChg chg="mod">
            <ac:chgData name="Ravi Ram" userId="35fe7572698c31d0" providerId="LiveId" clId="{B5F6C58E-E060-4BF7-B0C8-FACF1F958504}" dt="2020-09-10T11:45:26.120" v="12" actId="2711"/>
            <ac:spMkLst>
              <pc:docMk/>
              <pc:sldMasterMk cId="881333492" sldId="2147483648"/>
              <pc:sldLayoutMk cId="190966754" sldId="2147483710"/>
              <ac:spMk id="9" creationId="{00000000-0000-0000-0000-000000000000}"/>
            </ac:spMkLst>
          </pc:spChg>
          <pc:picChg chg="add mod">
            <ac:chgData name="Ravi Ram" userId="35fe7572698c31d0" providerId="LiveId" clId="{B5F6C58E-E060-4BF7-B0C8-FACF1F958504}" dt="2020-09-10T11:47:04.017" v="17" actId="1076"/>
            <ac:picMkLst>
              <pc:docMk/>
              <pc:sldMasterMk cId="881333492" sldId="2147483648"/>
              <pc:sldLayoutMk cId="190966754" sldId="2147483710"/>
              <ac:picMk id="8" creationId="{B5767BE8-8BCE-4970-BE23-F7145DF13D0A}"/>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C64D9E48-5E7F-D24C-87D5-695B18367D24}" type="datetimeFigureOut">
              <a:rPr lang="en-US" smtClean="0"/>
              <a:pPr/>
              <a:t>16-Jun-21</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r>
              <a:rPr lang="en-US"/>
              <a:t>PRELIMINARY FINDINGS - FOR DISCUSSION ONLY</a:t>
            </a:r>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B6CB10C2-C6DD-5A4A-BF1B-B012B8BA4284}" type="slidenum">
              <a:rPr lang="en-US" smtClean="0"/>
              <a:pPr/>
              <a:t>‹#›</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86357CE-B3EB-1B4A-84E5-C1E2DF427ABD}" type="datetimeFigureOut">
              <a:rPr lang="en-US" smtClean="0"/>
              <a:pPr/>
              <a:t>16-Jun-21</a:t>
            </a:fld>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r>
              <a:rPr lang="en-US"/>
              <a:t>PRELIMINARY FINDINGS - FOR DISCUSSION ONLY</a:t>
            </a:r>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824A558B-E4E9-A94A-B9C1-029E46A76ABA}" type="slidenum">
              <a:rPr lang="en-US" smtClean="0"/>
              <a:pPr/>
              <a:t>‹#›</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US"/>
              <a:t>PRELIMINARY FINDINGS - FOR DISCUSSION ONLY</a:t>
            </a:r>
          </a:p>
        </p:txBody>
      </p:sp>
      <p:sp>
        <p:nvSpPr>
          <p:cNvPr id="5" name="Slide Number Placeholder 4"/>
          <p:cNvSpPr>
            <a:spLocks noGrp="1"/>
          </p:cNvSpPr>
          <p:nvPr>
            <p:ph type="sldNum" sz="quarter" idx="5"/>
          </p:nvPr>
        </p:nvSpPr>
        <p:spPr/>
        <p:txBody>
          <a:bodyPr/>
          <a:lstStyle/>
          <a:p>
            <a:fld id="{824A558B-E4E9-A94A-B9C1-029E46A76ABA}" type="slidenum">
              <a:rPr lang="en-US" smtClean="0"/>
              <a:pPr/>
              <a:t>1</a:t>
            </a:fld>
            <a:endParaRPr lang="en-US"/>
          </a:p>
        </p:txBody>
      </p:sp>
    </p:spTree>
    <p:extLst>
      <p:ext uri="{BB962C8B-B14F-4D97-AF65-F5344CB8AC3E}">
        <p14:creationId xmlns:p14="http://schemas.microsoft.com/office/powerpoint/2010/main" val="3891580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pPr/>
              <a:t>2</a:t>
            </a:fld>
            <a:endParaRPr lang="en-US"/>
          </a:p>
        </p:txBody>
      </p:sp>
      <p:sp>
        <p:nvSpPr>
          <p:cNvPr id="5" name="Footer Placeholder 4">
            <a:extLst>
              <a:ext uri="{FF2B5EF4-FFF2-40B4-BE49-F238E27FC236}">
                <a16:creationId xmlns:a16="http://schemas.microsoft.com/office/drawing/2014/main" xmlns="" id="{3F8BCA8D-8E66-4B30-BBBA-9D0BF6407A1D}"/>
              </a:ext>
            </a:extLst>
          </p:cNvPr>
          <p:cNvSpPr>
            <a:spLocks noGrp="1"/>
          </p:cNvSpPr>
          <p:nvPr>
            <p:ph type="ftr" sz="quarter" idx="11"/>
          </p:nvPr>
        </p:nvSpPr>
        <p:spPr/>
        <p:txBody>
          <a:bodyPr/>
          <a:lstStyle/>
          <a:p>
            <a:r>
              <a:rPr lang="en-US"/>
              <a:t>PRELIMINARY FINDINGS - FOR DISCUSSION ONLY</a:t>
            </a:r>
          </a:p>
        </p:txBody>
      </p:sp>
    </p:spTree>
    <p:extLst>
      <p:ext uri="{BB962C8B-B14F-4D97-AF65-F5344CB8AC3E}">
        <p14:creationId xmlns:p14="http://schemas.microsoft.com/office/powerpoint/2010/main" val="44515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pPr/>
              <a:t>3</a:t>
            </a:fld>
            <a:endParaRPr lang="en-US"/>
          </a:p>
        </p:txBody>
      </p:sp>
      <p:sp>
        <p:nvSpPr>
          <p:cNvPr id="5" name="Footer Placeholder 4">
            <a:extLst>
              <a:ext uri="{FF2B5EF4-FFF2-40B4-BE49-F238E27FC236}">
                <a16:creationId xmlns:a16="http://schemas.microsoft.com/office/drawing/2014/main" xmlns="" id="{3F8BCA8D-8E66-4B30-BBBA-9D0BF6407A1D}"/>
              </a:ext>
            </a:extLst>
          </p:cNvPr>
          <p:cNvSpPr>
            <a:spLocks noGrp="1"/>
          </p:cNvSpPr>
          <p:nvPr>
            <p:ph type="ftr" sz="quarter" idx="11"/>
          </p:nvPr>
        </p:nvSpPr>
        <p:spPr/>
        <p:txBody>
          <a:bodyPr/>
          <a:lstStyle/>
          <a:p>
            <a:r>
              <a:rPr lang="en-US"/>
              <a:t>PRELIMINARY FINDINGS - FOR DISCUSSION ONLY</a:t>
            </a:r>
          </a:p>
        </p:txBody>
      </p:sp>
    </p:spTree>
    <p:extLst>
      <p:ext uri="{BB962C8B-B14F-4D97-AF65-F5344CB8AC3E}">
        <p14:creationId xmlns:p14="http://schemas.microsoft.com/office/powerpoint/2010/main" val="445157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pPr/>
              <a:t>4</a:t>
            </a:fld>
            <a:endParaRPr lang="en-US"/>
          </a:p>
        </p:txBody>
      </p:sp>
      <p:sp>
        <p:nvSpPr>
          <p:cNvPr id="5" name="Footer Placeholder 4">
            <a:extLst>
              <a:ext uri="{FF2B5EF4-FFF2-40B4-BE49-F238E27FC236}">
                <a16:creationId xmlns:a16="http://schemas.microsoft.com/office/drawing/2014/main" xmlns="" id="{3F8BCA8D-8E66-4B30-BBBA-9D0BF6407A1D}"/>
              </a:ext>
            </a:extLst>
          </p:cNvPr>
          <p:cNvSpPr>
            <a:spLocks noGrp="1"/>
          </p:cNvSpPr>
          <p:nvPr>
            <p:ph type="ftr" sz="quarter" idx="11"/>
          </p:nvPr>
        </p:nvSpPr>
        <p:spPr/>
        <p:txBody>
          <a:bodyPr/>
          <a:lstStyle/>
          <a:p>
            <a:r>
              <a:rPr lang="en-US"/>
              <a:t>PRELIMINARY FINDINGS - FOR DISCUSSION ONLY</a:t>
            </a:r>
          </a:p>
        </p:txBody>
      </p:sp>
    </p:spTree>
    <p:extLst>
      <p:ext uri="{BB962C8B-B14F-4D97-AF65-F5344CB8AC3E}">
        <p14:creationId xmlns:p14="http://schemas.microsoft.com/office/powerpoint/2010/main" val="445157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C66342-899F-4390-8364-E84113143377}" type="slidenum">
              <a:rPr lang="en-US" smtClean="0"/>
              <a:t>5</a:t>
            </a:fld>
            <a:endParaRPr lang="en-US" dirty="0"/>
          </a:p>
        </p:txBody>
      </p:sp>
    </p:spTree>
    <p:extLst>
      <p:ext uri="{BB962C8B-B14F-4D97-AF65-F5344CB8AC3E}">
        <p14:creationId xmlns:p14="http://schemas.microsoft.com/office/powerpoint/2010/main" val="4279170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pPr defTabSz="881390">
              <a:defRPr/>
            </a:pPr>
            <a:endParaRPr lang="en-US" dirty="0"/>
          </a:p>
        </p:txBody>
      </p:sp>
      <p:sp>
        <p:nvSpPr>
          <p:cNvPr id="4" name="Slide Number Placeholder 3"/>
          <p:cNvSpPr>
            <a:spLocks noGrp="1"/>
          </p:cNvSpPr>
          <p:nvPr>
            <p:ph type="sldNum" sz="quarter" idx="10"/>
          </p:nvPr>
        </p:nvSpPr>
        <p:spPr/>
        <p:txBody>
          <a:bodyPr/>
          <a:lstStyle/>
          <a:p>
            <a:fld id="{2CC66342-899F-4390-8364-E84113143377}" type="slidenum">
              <a:rPr lang="en-US" smtClean="0"/>
              <a:t>6</a:t>
            </a:fld>
            <a:endParaRPr lang="en-US"/>
          </a:p>
        </p:txBody>
      </p:sp>
    </p:spTree>
    <p:extLst>
      <p:ext uri="{BB962C8B-B14F-4D97-AF65-F5344CB8AC3E}">
        <p14:creationId xmlns:p14="http://schemas.microsoft.com/office/powerpoint/2010/main" val="2377687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endParaRPr lang="en-US" sz="1500" dirty="0"/>
          </a:p>
        </p:txBody>
      </p:sp>
      <p:sp>
        <p:nvSpPr>
          <p:cNvPr id="4" name="Slide Number Placeholder 3"/>
          <p:cNvSpPr>
            <a:spLocks noGrp="1"/>
          </p:cNvSpPr>
          <p:nvPr>
            <p:ph type="sldNum" sz="quarter" idx="10"/>
          </p:nvPr>
        </p:nvSpPr>
        <p:spPr/>
        <p:txBody>
          <a:bodyPr/>
          <a:lstStyle/>
          <a:p>
            <a:fld id="{2CC66342-899F-4390-8364-E84113143377}" type="slidenum">
              <a:rPr lang="en-US" smtClean="0"/>
              <a:t>7</a:t>
            </a:fld>
            <a:endParaRPr lang="en-US"/>
          </a:p>
        </p:txBody>
      </p:sp>
    </p:spTree>
    <p:extLst>
      <p:ext uri="{BB962C8B-B14F-4D97-AF65-F5344CB8AC3E}">
        <p14:creationId xmlns:p14="http://schemas.microsoft.com/office/powerpoint/2010/main" val="3838721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C66342-899F-4390-8364-E84113143377}" type="slidenum">
              <a:rPr lang="en-US" smtClean="0"/>
              <a:t>8</a:t>
            </a:fld>
            <a:endParaRPr lang="en-US"/>
          </a:p>
        </p:txBody>
      </p:sp>
    </p:spTree>
    <p:extLst>
      <p:ext uri="{BB962C8B-B14F-4D97-AF65-F5344CB8AC3E}">
        <p14:creationId xmlns:p14="http://schemas.microsoft.com/office/powerpoint/2010/main" val="907964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pPr defTabSz="881390">
              <a:defRPr/>
            </a:pPr>
            <a:endParaRPr lang="en-US" dirty="0"/>
          </a:p>
        </p:txBody>
      </p:sp>
      <p:sp>
        <p:nvSpPr>
          <p:cNvPr id="4" name="Slide Number Placeholder 3"/>
          <p:cNvSpPr>
            <a:spLocks noGrp="1"/>
          </p:cNvSpPr>
          <p:nvPr>
            <p:ph type="sldNum" sz="quarter" idx="10"/>
          </p:nvPr>
        </p:nvSpPr>
        <p:spPr/>
        <p:txBody>
          <a:bodyPr/>
          <a:lstStyle/>
          <a:p>
            <a:fld id="{2CC66342-899F-4390-8364-E84113143377}" type="slidenum">
              <a:rPr lang="en-US" smtClean="0"/>
              <a:t>9</a:t>
            </a:fld>
            <a:endParaRPr lang="en-US"/>
          </a:p>
        </p:txBody>
      </p:sp>
    </p:spTree>
    <p:extLst>
      <p:ext uri="{BB962C8B-B14F-4D97-AF65-F5344CB8AC3E}">
        <p14:creationId xmlns:p14="http://schemas.microsoft.com/office/powerpoint/2010/main" val="3733951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C66342-899F-4390-8364-E84113143377}" type="slidenum">
              <a:rPr lang="en-US" smtClean="0"/>
              <a:t>10</a:t>
            </a:fld>
            <a:endParaRPr lang="en-US"/>
          </a:p>
        </p:txBody>
      </p:sp>
    </p:spTree>
    <p:extLst>
      <p:ext uri="{BB962C8B-B14F-4D97-AF65-F5344CB8AC3E}">
        <p14:creationId xmlns:p14="http://schemas.microsoft.com/office/powerpoint/2010/main" val="3706290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C66342-899F-4390-8364-E84113143377}" type="slidenum">
              <a:rPr lang="en-US" smtClean="0"/>
              <a:t>11</a:t>
            </a:fld>
            <a:endParaRPr lang="en-US"/>
          </a:p>
        </p:txBody>
      </p:sp>
    </p:spTree>
    <p:extLst>
      <p:ext uri="{BB962C8B-B14F-4D97-AF65-F5344CB8AC3E}">
        <p14:creationId xmlns:p14="http://schemas.microsoft.com/office/powerpoint/2010/main" val="1153574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pPr/>
              <a:t>12</a:t>
            </a:fld>
            <a:endParaRPr lang="en-US"/>
          </a:p>
        </p:txBody>
      </p:sp>
      <p:sp>
        <p:nvSpPr>
          <p:cNvPr id="5" name="Footer Placeholder 4">
            <a:extLst>
              <a:ext uri="{FF2B5EF4-FFF2-40B4-BE49-F238E27FC236}">
                <a16:creationId xmlns:a16="http://schemas.microsoft.com/office/drawing/2014/main" xmlns="" id="{3F8BCA8D-8E66-4B30-BBBA-9D0BF6407A1D}"/>
              </a:ext>
            </a:extLst>
          </p:cNvPr>
          <p:cNvSpPr>
            <a:spLocks noGrp="1"/>
          </p:cNvSpPr>
          <p:nvPr>
            <p:ph type="ftr" sz="quarter" idx="11"/>
          </p:nvPr>
        </p:nvSpPr>
        <p:spPr/>
        <p:txBody>
          <a:bodyPr/>
          <a:lstStyle/>
          <a:p>
            <a:r>
              <a:rPr lang="en-US"/>
              <a:t>PRELIMINARY FINDINGS - FOR DISCUSSION ONLY</a:t>
            </a:r>
          </a:p>
        </p:txBody>
      </p:sp>
    </p:spTree>
    <p:extLst>
      <p:ext uri="{BB962C8B-B14F-4D97-AF65-F5344CB8AC3E}">
        <p14:creationId xmlns:p14="http://schemas.microsoft.com/office/powerpoint/2010/main" val="445157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pPr/>
              <a:t>13</a:t>
            </a:fld>
            <a:endParaRPr lang="en-US"/>
          </a:p>
        </p:txBody>
      </p:sp>
      <p:sp>
        <p:nvSpPr>
          <p:cNvPr id="5" name="Footer Placeholder 4">
            <a:extLst>
              <a:ext uri="{FF2B5EF4-FFF2-40B4-BE49-F238E27FC236}">
                <a16:creationId xmlns:a16="http://schemas.microsoft.com/office/drawing/2014/main" xmlns="" id="{3F8BCA8D-8E66-4B30-BBBA-9D0BF6407A1D}"/>
              </a:ext>
            </a:extLst>
          </p:cNvPr>
          <p:cNvSpPr>
            <a:spLocks noGrp="1"/>
          </p:cNvSpPr>
          <p:nvPr>
            <p:ph type="ftr" sz="quarter" idx="11"/>
          </p:nvPr>
        </p:nvSpPr>
        <p:spPr/>
        <p:txBody>
          <a:bodyPr/>
          <a:lstStyle/>
          <a:p>
            <a:r>
              <a:rPr lang="en-US"/>
              <a:t>PRELIMINARY FINDINGS - FOR DISCUSSION ONLY</a:t>
            </a:r>
          </a:p>
        </p:txBody>
      </p:sp>
    </p:spTree>
    <p:extLst>
      <p:ext uri="{BB962C8B-B14F-4D97-AF65-F5344CB8AC3E}">
        <p14:creationId xmlns:p14="http://schemas.microsoft.com/office/powerpoint/2010/main" val="445157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US"/>
              <a:t>PRELIMINARY FINDINGS - FOR DISCUSSION ONLY</a:t>
            </a:r>
          </a:p>
        </p:txBody>
      </p:sp>
      <p:sp>
        <p:nvSpPr>
          <p:cNvPr id="5" name="Slide Number Placeholder 4"/>
          <p:cNvSpPr>
            <a:spLocks noGrp="1"/>
          </p:cNvSpPr>
          <p:nvPr>
            <p:ph type="sldNum" sz="quarter" idx="5"/>
          </p:nvPr>
        </p:nvSpPr>
        <p:spPr/>
        <p:txBody>
          <a:bodyPr/>
          <a:lstStyle/>
          <a:p>
            <a:fld id="{824A558B-E4E9-A94A-B9C1-029E46A76ABA}" type="slidenum">
              <a:rPr lang="en-US" smtClean="0"/>
              <a:pPr/>
              <a:t>14</a:t>
            </a:fld>
            <a:endParaRPr lang="en-US"/>
          </a:p>
        </p:txBody>
      </p:sp>
    </p:spTree>
    <p:extLst>
      <p:ext uri="{BB962C8B-B14F-4D97-AF65-F5344CB8AC3E}">
        <p14:creationId xmlns:p14="http://schemas.microsoft.com/office/powerpoint/2010/main" val="3891580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dirty="0"/>
              <a:t>.</a:t>
            </a:r>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PRELIMINARY FINDINGS - FOR DISCUSSION ONLY</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a:t>CLICK TO EDIT MASTER TITLE STYLE</a:t>
            </a:r>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a:solidFill>
                  <a:schemeClr val="tx1"/>
                </a:solidFill>
              </a:rPr>
              <a:t>To change this cover photo: </a:t>
            </a:r>
          </a:p>
          <a:p>
            <a:pPr marL="171450" indent="-112713">
              <a:spcAft>
                <a:spcPts val="600"/>
              </a:spcAft>
              <a:buFont typeface="Arial"/>
              <a:buChar char="•"/>
            </a:pPr>
            <a:r>
              <a:rPr lang="en-US" sz="1000" dirty="0">
                <a:solidFill>
                  <a:schemeClr val="tx1"/>
                </a:solidFill>
              </a:rPr>
              <a:t>Click on View &gt; Slide Master.</a:t>
            </a:r>
          </a:p>
          <a:p>
            <a:pPr marL="171450" indent="-112713">
              <a:spcAft>
                <a:spcPts val="600"/>
              </a:spcAft>
              <a:buFont typeface="Arial"/>
              <a:buChar char="•"/>
            </a:pPr>
            <a:r>
              <a:rPr lang="en-US" sz="1000" dirty="0">
                <a:solidFill>
                  <a:schemeClr val="tx1"/>
                </a:solidFill>
              </a:rPr>
              <a:t>Right</a:t>
            </a:r>
            <a:r>
              <a:rPr lang="en-US" sz="1000" baseline="0" dirty="0">
                <a:solidFill>
                  <a:schemeClr val="tx1"/>
                </a:solidFill>
              </a:rPr>
              <a:t> c</a:t>
            </a:r>
            <a:r>
              <a:rPr lang="en-US" sz="1000" dirty="0">
                <a:solidFill>
                  <a:schemeClr val="tx1"/>
                </a:solidFill>
              </a:rPr>
              <a:t>lick on this photo</a:t>
            </a:r>
            <a:r>
              <a:rPr lang="en-US" sz="1000" baseline="0" dirty="0">
                <a:solidFill>
                  <a:schemeClr val="tx1"/>
                </a:solidFill>
              </a:rPr>
              <a:t> &gt; Change Picture… &gt; Choose a Picture &gt; Insert.</a:t>
            </a:r>
            <a:endParaRPr lang="en-US" sz="1000" dirty="0">
              <a:solidFill>
                <a:schemeClr val="tx1"/>
              </a:solidFill>
            </a:endParaRPr>
          </a:p>
          <a:p>
            <a:pPr marL="171450" indent="-112713">
              <a:spcAft>
                <a:spcPts val="600"/>
              </a:spcAft>
              <a:buFont typeface="Arial"/>
              <a:buChar char="•"/>
            </a:pPr>
            <a:r>
              <a:rPr lang="en-US" sz="1000" dirty="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p>
          <a:p>
            <a:pPr marL="171450" indent="-112713">
              <a:spcAft>
                <a:spcPts val="600"/>
              </a:spcAft>
              <a:buFont typeface="Arial"/>
              <a:buChar char="•"/>
            </a:pPr>
            <a:r>
              <a:rPr lang="en-US" sz="1000" dirty="0">
                <a:solidFill>
                  <a:schemeClr val="tx1"/>
                </a:solidFill>
              </a:rPr>
              <a:t>Add photo credit to the text box at top right of page.</a:t>
            </a:r>
          </a:p>
          <a:p>
            <a:pPr marL="171450" indent="-112713">
              <a:spcAft>
                <a:spcPts val="600"/>
              </a:spcAft>
              <a:buFont typeface="Arial"/>
              <a:buChar char="•"/>
            </a:pPr>
            <a:r>
              <a:rPr lang="en-US" sz="1000" dirty="0">
                <a:solidFill>
                  <a:schemeClr val="tx1"/>
                </a:solidFill>
              </a:rPr>
              <a:t>Delete this instruction text box.</a:t>
            </a: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338AF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dirty="0"/>
              <a:t>.</a:t>
            </a:r>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2" name="Picture 1">
            <a:extLst>
              <a:ext uri="{FF2B5EF4-FFF2-40B4-BE49-F238E27FC236}">
                <a16:creationId xmlns:a16="http://schemas.microsoft.com/office/drawing/2014/main" xmlns="" id="{B9480AE1-5674-43D0-A8BB-3F554E28305C}"/>
              </a:ext>
            </a:extLst>
          </p:cNvPr>
          <p:cNvPicPr>
            <a:picLocks noChangeAspect="1"/>
          </p:cNvPicPr>
          <p:nvPr userDrawn="1"/>
        </p:nvPicPr>
        <p:blipFill>
          <a:blip r:embed="rId2"/>
          <a:stretch>
            <a:fillRect/>
          </a:stretch>
        </p:blipFill>
        <p:spPr>
          <a:xfrm>
            <a:off x="6148007" y="6048743"/>
            <a:ext cx="2852692" cy="670505"/>
          </a:xfrm>
          <a:prstGeom prst="rect">
            <a:avLst/>
          </a:prstGeom>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338A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a:xfrm>
            <a:off x="152400" y="6530079"/>
            <a:ext cx="2133600" cy="184666"/>
          </a:xfrm>
          <a:prstGeom prst="rect">
            <a:avLst/>
          </a:prstGeom>
        </p:spPr>
        <p:txBody>
          <a:bodyPr/>
          <a:lstStyle>
            <a:lvl1pPr>
              <a:defRPr>
                <a:solidFill>
                  <a:srgbClr val="FFFFFF"/>
                </a:solidFill>
              </a:defRPr>
            </a:lvl1pPr>
          </a:lstStyle>
          <a:p>
            <a:r>
              <a:rPr lang="en-US" dirty="0"/>
              <a:t>.</a:t>
            </a:r>
          </a:p>
        </p:txBody>
      </p:sp>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xmlns="" id="{33691BB3-FE95-4668-80CD-1B62E6A32A3F}"/>
              </a:ext>
            </a:extLst>
          </p:cNvPr>
          <p:cNvPicPr>
            <a:picLocks noChangeAspect="1"/>
          </p:cNvPicPr>
          <p:nvPr userDrawn="1"/>
        </p:nvPicPr>
        <p:blipFill>
          <a:blip r:embed="rId2"/>
          <a:stretch>
            <a:fillRect/>
          </a:stretch>
        </p:blipFill>
        <p:spPr>
          <a:xfrm>
            <a:off x="6148007" y="6048743"/>
            <a:ext cx="2852692" cy="670505"/>
          </a:xfrm>
          <a:prstGeom prst="rect">
            <a:avLst/>
          </a:prstGeom>
        </p:spPr>
      </p:pic>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11" name="Title 1"/>
          <p:cNvSpPr>
            <a:spLocks noGrp="1"/>
          </p:cNvSpPr>
          <p:nvPr>
            <p:ph type="title" hasCustomPrompt="1"/>
          </p:nvPr>
        </p:nvSpPr>
        <p:spPr>
          <a:xfrm>
            <a:off x="686104" y="848380"/>
            <a:ext cx="7772400" cy="523220"/>
          </a:xfrm>
        </p:spPr>
        <p:txBody>
          <a:bodyPr anchor="b" anchorCtr="0">
            <a:spAutoFit/>
          </a:bodyPr>
          <a:lstStyle>
            <a:lvl1pPr>
              <a:defRPr>
                <a:solidFill>
                  <a:srgbClr val="338AFF"/>
                </a:solidFill>
                <a:latin typeface="Arial Rounded MT Bold" panose="020F0704030504030204" pitchFamily="34" charset="0"/>
              </a:defRPr>
            </a:lvl1pPr>
          </a:lstStyle>
          <a:p>
            <a:r>
              <a:rPr lang="en-US" dirty="0"/>
              <a:t>CLICK TO EDIT MASTER TITLE STYLE</a:t>
            </a:r>
          </a:p>
        </p:txBody>
      </p:sp>
      <p:pic>
        <p:nvPicPr>
          <p:cNvPr id="2" name="Picture 1">
            <a:extLst>
              <a:ext uri="{FF2B5EF4-FFF2-40B4-BE49-F238E27FC236}">
                <a16:creationId xmlns:a16="http://schemas.microsoft.com/office/drawing/2014/main" xmlns="" id="{F93AB1F7-1BF9-48E1-AFC5-04C1431231F7}"/>
              </a:ext>
            </a:extLst>
          </p:cNvPr>
          <p:cNvPicPr>
            <a:picLocks noChangeAspect="1"/>
          </p:cNvPicPr>
          <p:nvPr userDrawn="1"/>
        </p:nvPicPr>
        <p:blipFill>
          <a:blip r:embed="rId2"/>
          <a:stretch>
            <a:fillRect/>
          </a:stretch>
        </p:blipFill>
        <p:spPr>
          <a:xfrm>
            <a:off x="6171890" y="6172200"/>
            <a:ext cx="2852692" cy="670505"/>
          </a:xfrm>
          <a:prstGeom prst="rect">
            <a:avLst/>
          </a:prstGeom>
        </p:spPr>
      </p:pic>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10" name="Title 1"/>
          <p:cNvSpPr>
            <a:spLocks noGrp="1"/>
          </p:cNvSpPr>
          <p:nvPr>
            <p:ph type="title" hasCustomPrompt="1"/>
          </p:nvPr>
        </p:nvSpPr>
        <p:spPr>
          <a:xfrm>
            <a:off x="686104" y="848380"/>
            <a:ext cx="7772400" cy="523220"/>
          </a:xfrm>
        </p:spPr>
        <p:txBody>
          <a:bodyPr anchor="b" anchorCtr="0">
            <a:spAutoFit/>
          </a:bodyPr>
          <a:lstStyle>
            <a:lvl1pPr>
              <a:defRPr>
                <a:solidFill>
                  <a:srgbClr val="338AFF"/>
                </a:solidFill>
                <a:latin typeface="Arial Rounded MT Bold" panose="020F0704030504030204" pitchFamily="34" charset="0"/>
              </a:defRPr>
            </a:lvl1pPr>
          </a:lstStyle>
          <a:p>
            <a:r>
              <a:rPr lang="en-US" dirty="0"/>
              <a:t>CLICK TO EDIT MASTER TITLE STYLE</a:t>
            </a:r>
          </a:p>
        </p:txBody>
      </p:sp>
      <p:pic>
        <p:nvPicPr>
          <p:cNvPr id="2" name="Picture 1">
            <a:extLst>
              <a:ext uri="{FF2B5EF4-FFF2-40B4-BE49-F238E27FC236}">
                <a16:creationId xmlns:a16="http://schemas.microsoft.com/office/drawing/2014/main" xmlns="" id="{DECBEF3D-B9FD-4E59-99FC-A40E661D100E}"/>
              </a:ext>
            </a:extLst>
          </p:cNvPr>
          <p:cNvPicPr>
            <a:picLocks noChangeAspect="1"/>
          </p:cNvPicPr>
          <p:nvPr userDrawn="1"/>
        </p:nvPicPr>
        <p:blipFill>
          <a:blip r:embed="rId2"/>
          <a:stretch>
            <a:fillRect/>
          </a:stretch>
        </p:blipFill>
        <p:spPr>
          <a:xfrm>
            <a:off x="6171890" y="6172200"/>
            <a:ext cx="2852692" cy="670505"/>
          </a:xfrm>
          <a:prstGeom prst="rect">
            <a:avLst/>
          </a:prstGeom>
        </p:spPr>
      </p:pic>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a:xfrm>
            <a:off x="152400" y="6530079"/>
            <a:ext cx="2133600" cy="184666"/>
          </a:xfrm>
          <a:prstGeom prst="rect">
            <a:avLst/>
          </a:prstGeom>
        </p:spPr>
        <p:txBody>
          <a:bodyPr/>
          <a:lstStyle>
            <a:lvl1pPr>
              <a:defRPr>
                <a:solidFill>
                  <a:srgbClr val="6C6463"/>
                </a:solidFill>
              </a:defRPr>
            </a:lvl1pPr>
          </a:lstStyle>
          <a:p>
            <a:r>
              <a:rPr lang="en-US" dirty="0"/>
              <a:t>.</a:t>
            </a:r>
          </a:p>
        </p:txBody>
      </p:sp>
      <p:sp>
        <p:nvSpPr>
          <p:cNvPr id="9" name="Title 1"/>
          <p:cNvSpPr>
            <a:spLocks noGrp="1"/>
          </p:cNvSpPr>
          <p:nvPr>
            <p:ph type="title" hasCustomPrompt="1"/>
          </p:nvPr>
        </p:nvSpPr>
        <p:spPr>
          <a:xfrm>
            <a:off x="686104" y="848380"/>
            <a:ext cx="7772400" cy="523220"/>
          </a:xfrm>
        </p:spPr>
        <p:txBody>
          <a:bodyPr anchor="b" anchorCtr="0">
            <a:spAutoFit/>
          </a:bodyPr>
          <a:lstStyle>
            <a:lvl1pPr>
              <a:defRPr>
                <a:solidFill>
                  <a:srgbClr val="338AFF"/>
                </a:solidFill>
                <a:latin typeface="Arial Rounded MT Bold" panose="020F0704030504030204" pitchFamily="34" charset="0"/>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pic>
        <p:nvPicPr>
          <p:cNvPr id="8" name="Picture 7">
            <a:extLst>
              <a:ext uri="{FF2B5EF4-FFF2-40B4-BE49-F238E27FC236}">
                <a16:creationId xmlns:a16="http://schemas.microsoft.com/office/drawing/2014/main" xmlns="" id="{B5767BE8-8BCE-4970-BE23-F7145DF13D0A}"/>
              </a:ext>
            </a:extLst>
          </p:cNvPr>
          <p:cNvPicPr>
            <a:picLocks noChangeAspect="1"/>
          </p:cNvPicPr>
          <p:nvPr userDrawn="1"/>
        </p:nvPicPr>
        <p:blipFill>
          <a:blip r:embed="rId2"/>
          <a:stretch>
            <a:fillRect/>
          </a:stretch>
        </p:blipFill>
        <p:spPr>
          <a:xfrm>
            <a:off x="6171890" y="6172200"/>
            <a:ext cx="2852692" cy="670505"/>
          </a:xfrm>
          <a:prstGeom prst="rect">
            <a:avLst/>
          </a:prstGeom>
        </p:spPr>
      </p:pic>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CFCDC9"/>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a:t>25-July-2017</a:t>
            </a:r>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PRELIMINARY FINDINGS - FOR DISCUSSION ONLY</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r>
              <a:rPr lang="en-US" dirty="0"/>
              <a:t>.</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r>
              <a:rPr lang="en-US"/>
              <a:t>25-July-2017</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r>
              <a:rPr lang="en-US" dirty="0"/>
              <a:t>.</a:t>
            </a:r>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PRELIMINARY FINDINGS - FOR DISCUSSION ONLY</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a:xfrm>
            <a:off x="152400" y="6530079"/>
            <a:ext cx="2133600" cy="184666"/>
          </a:xfrm>
          <a:prstGeom prst="rect">
            <a:avLst/>
          </a:prstGeom>
        </p:spPr>
        <p:txBody>
          <a:bodyPr/>
          <a:lstStyle>
            <a:lvl1pPr>
              <a:defRPr>
                <a:solidFill>
                  <a:srgbClr val="6C6463"/>
                </a:solidFill>
              </a:defRPr>
            </a:lvl1pPr>
          </a:lstStyle>
          <a:p>
            <a:r>
              <a:rPr lang="en-US" dirty="0"/>
              <a:t>.</a:t>
            </a:r>
          </a:p>
        </p:txBody>
      </p:sp>
      <p:sp>
        <p:nvSpPr>
          <p:cNvPr id="6" name="Footer Placeholder 5"/>
          <p:cNvSpPr>
            <a:spLocks noGrp="1"/>
          </p:cNvSpPr>
          <p:nvPr>
            <p:ph type="ftr" sz="quarter" idx="11"/>
          </p:nvPr>
        </p:nvSpPr>
        <p:spPr>
          <a:xfrm>
            <a:off x="3124200" y="6539224"/>
            <a:ext cx="2895600" cy="166376"/>
          </a:xfrm>
          <a:prstGeom prst="rect">
            <a:avLst/>
          </a:prstGeom>
        </p:spPr>
        <p:txBody>
          <a:bodyPr/>
          <a:lstStyle>
            <a:lvl1pPr>
              <a:defRPr>
                <a:solidFill>
                  <a:srgbClr val="6C6463"/>
                </a:solidFill>
              </a:defRPr>
            </a:lvl1pPr>
          </a:lstStyle>
          <a:p>
            <a:r>
              <a:rPr lang="en-US"/>
              <a:t>PRELIMINARY FINDINGS - FOR DISCUSSION ONLY</a:t>
            </a:r>
          </a:p>
        </p:txBody>
      </p:sp>
      <p:sp>
        <p:nvSpPr>
          <p:cNvPr id="7" name="Slide Number Placeholder 6"/>
          <p:cNvSpPr>
            <a:spLocks noGrp="1"/>
          </p:cNvSpPr>
          <p:nvPr>
            <p:ph type="sldNum" sz="quarter" idx="12"/>
          </p:nvPr>
        </p:nvSpPr>
        <p:spPr>
          <a:xfrm>
            <a:off x="6858000" y="6530079"/>
            <a:ext cx="2133600" cy="184666"/>
          </a:xfrm>
          <a:prstGeom prst="rect">
            <a:avLst/>
          </a:prstGeom>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a:xfrm>
            <a:off x="152400" y="6530079"/>
            <a:ext cx="2133600" cy="184666"/>
          </a:xfrm>
          <a:prstGeom prst="rect">
            <a:avLst/>
          </a:prstGeom>
        </p:spPr>
        <p:txBody>
          <a:bodyPr/>
          <a:lstStyle>
            <a:lvl1pPr>
              <a:defRPr>
                <a:solidFill>
                  <a:srgbClr val="6C6463"/>
                </a:solidFill>
              </a:defRPr>
            </a:lvl1pPr>
          </a:lstStyle>
          <a:p>
            <a:r>
              <a:rPr lang="en-US" dirty="0"/>
              <a:t>.</a:t>
            </a:r>
          </a:p>
        </p:txBody>
      </p:sp>
      <p:sp>
        <p:nvSpPr>
          <p:cNvPr id="6" name="Footer Placeholder 5"/>
          <p:cNvSpPr>
            <a:spLocks noGrp="1"/>
          </p:cNvSpPr>
          <p:nvPr>
            <p:ph type="ftr" sz="quarter" idx="11"/>
          </p:nvPr>
        </p:nvSpPr>
        <p:spPr>
          <a:xfrm>
            <a:off x="3124200" y="6539224"/>
            <a:ext cx="2895600" cy="166376"/>
          </a:xfrm>
          <a:prstGeom prst="rect">
            <a:avLst/>
          </a:prstGeom>
        </p:spPr>
        <p:txBody>
          <a:bodyPr/>
          <a:lstStyle>
            <a:lvl1pPr>
              <a:defRPr>
                <a:solidFill>
                  <a:srgbClr val="6C6463"/>
                </a:solidFill>
              </a:defRPr>
            </a:lvl1pPr>
          </a:lstStyle>
          <a:p>
            <a:r>
              <a:rPr lang="en-US"/>
              <a:t>PRELIMINARY FINDINGS - FOR DISCUSSION ONLY</a:t>
            </a:r>
          </a:p>
        </p:txBody>
      </p:sp>
      <p:sp>
        <p:nvSpPr>
          <p:cNvPr id="7" name="Slide Number Placeholder 6"/>
          <p:cNvSpPr>
            <a:spLocks noGrp="1"/>
          </p:cNvSpPr>
          <p:nvPr>
            <p:ph type="sldNum" sz="quarter" idx="12"/>
          </p:nvPr>
        </p:nvSpPr>
        <p:spPr>
          <a:xfrm>
            <a:off x="6858000" y="6530079"/>
            <a:ext cx="2133600" cy="184666"/>
          </a:xfrm>
          <a:prstGeom prst="rect">
            <a:avLst/>
          </a:prstGeom>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dirty="0"/>
              <a:t>.</a:t>
            </a:r>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PRELIMINARY FINDINGS - FOR DISCUSSION ONLY</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r>
              <a:rPr lang="en-US" dirty="0"/>
              <a:t>.</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r>
              <a:rPr lang="en-US" dirty="0"/>
              <a:t>.</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dirty="0"/>
              <a:t>.</a:t>
            </a:r>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dirty="0"/>
              <a:t>.</a:t>
            </a:r>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PRELIMINARY FINDINGS - FOR DISCUSSION ONLY</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a:xfrm>
            <a:off x="152400" y="6530079"/>
            <a:ext cx="2133600" cy="184666"/>
          </a:xfrm>
          <a:prstGeom prst="rect">
            <a:avLst/>
          </a:prstGeom>
        </p:spPr>
        <p:txBody>
          <a:bodyPr/>
          <a:lstStyle>
            <a:lvl1pPr>
              <a:defRPr>
                <a:solidFill>
                  <a:srgbClr val="FFFFFF"/>
                </a:solidFill>
              </a:defRPr>
            </a:lvl1pPr>
          </a:lstStyle>
          <a:p>
            <a:r>
              <a:rPr lang="en-US" dirty="0"/>
              <a:t>.</a:t>
            </a:r>
          </a:p>
        </p:txBody>
      </p:sp>
      <p:sp>
        <p:nvSpPr>
          <p:cNvPr id="4" name="Footer Placeholder 3"/>
          <p:cNvSpPr>
            <a:spLocks noGrp="1"/>
          </p:cNvSpPr>
          <p:nvPr>
            <p:ph type="ftr" sz="quarter" idx="11"/>
          </p:nvPr>
        </p:nvSpPr>
        <p:spPr>
          <a:xfrm>
            <a:off x="3124200" y="6539224"/>
            <a:ext cx="2895600" cy="166376"/>
          </a:xfrm>
          <a:prstGeom prst="rect">
            <a:avLst/>
          </a:prstGeom>
        </p:spPr>
        <p:txBody>
          <a:bodyPr/>
          <a:lstStyle>
            <a:lvl1pPr>
              <a:defRPr>
                <a:solidFill>
                  <a:srgbClr val="FFFFFF"/>
                </a:solidFill>
              </a:defRPr>
            </a:lvl1pPr>
          </a:lstStyle>
          <a:p>
            <a:r>
              <a:rPr lang="en-US"/>
              <a:t>PRELIMINARY FINDINGS - FOR DISCUSSION ONLY</a:t>
            </a:r>
          </a:p>
        </p:txBody>
      </p:sp>
      <p:sp>
        <p:nvSpPr>
          <p:cNvPr id="5" name="Slide Number Placeholder 4"/>
          <p:cNvSpPr>
            <a:spLocks noGrp="1"/>
          </p:cNvSpPr>
          <p:nvPr>
            <p:ph type="sldNum" sz="quarter" idx="12"/>
          </p:nvPr>
        </p:nvSpPr>
        <p:spPr>
          <a:xfrm>
            <a:off x="6858000" y="6530079"/>
            <a:ext cx="2133600" cy="184666"/>
          </a:xfrm>
          <a:prstGeom prst="rect">
            <a:avLst/>
          </a:prstGeom>
        </p:spPr>
        <p:txBody>
          <a:bodyPr/>
          <a:lstStyle>
            <a:lvl1pPr>
              <a:defRPr>
                <a:solidFill>
                  <a:srgbClr val="FFFFFF"/>
                </a:solidFill>
              </a:defRPr>
            </a:lvl1pPr>
          </a:lstStyle>
          <a:p>
            <a:fld id="{42782948-4DBE-204D-AB9E-B65E067054AE}" type="slidenum">
              <a:rPr lang="en-US" smtClean="0"/>
              <a:pPr/>
              <a:t>‹#›</a:t>
            </a:fld>
            <a:endParaRPr lang="en-US"/>
          </a:p>
        </p:txBody>
      </p:sp>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r>
              <a:rPr lang="en-US" dirty="0"/>
              <a:t>.</a:t>
            </a:r>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PRELIMINARY FINDINGS - FOR DISCUSSION ONLY</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Date Placeholder 4"/>
          <p:cNvSpPr>
            <a:spLocks noGrp="1"/>
          </p:cNvSpPr>
          <p:nvPr>
            <p:ph type="dt" sz="half" idx="10"/>
          </p:nvPr>
        </p:nvSpPr>
        <p:spPr>
          <a:xfrm>
            <a:off x="152400" y="6530079"/>
            <a:ext cx="2133600" cy="184666"/>
          </a:xfrm>
          <a:prstGeom prst="rect">
            <a:avLst/>
          </a:prstGeom>
        </p:spPr>
        <p:txBody>
          <a:bodyPr/>
          <a:lstStyle>
            <a:lvl1pPr>
              <a:defRPr>
                <a:solidFill>
                  <a:srgbClr val="6C6463"/>
                </a:solidFill>
              </a:defRPr>
            </a:lvl1pPr>
          </a:lstStyle>
          <a:p>
            <a:r>
              <a:rPr lang="en-US" dirty="0"/>
              <a:t>.</a:t>
            </a:r>
          </a:p>
        </p:txBody>
      </p:sp>
      <p:sp>
        <p:nvSpPr>
          <p:cNvPr id="6" name="Footer Placeholder 5"/>
          <p:cNvSpPr>
            <a:spLocks noGrp="1"/>
          </p:cNvSpPr>
          <p:nvPr>
            <p:ph type="ftr" sz="quarter" idx="11"/>
          </p:nvPr>
        </p:nvSpPr>
        <p:spPr>
          <a:xfrm>
            <a:off x="3124200" y="6539224"/>
            <a:ext cx="2895600" cy="166376"/>
          </a:xfrm>
          <a:prstGeom prst="rect">
            <a:avLst/>
          </a:prstGeom>
        </p:spPr>
        <p:txBody>
          <a:bodyPr/>
          <a:lstStyle>
            <a:lvl1pPr>
              <a:defRPr>
                <a:solidFill>
                  <a:srgbClr val="6C6463"/>
                </a:solidFill>
              </a:defRPr>
            </a:lvl1pPr>
          </a:lstStyle>
          <a:p>
            <a:r>
              <a:rPr lang="en-US"/>
              <a:t>PRELIMINARY FINDINGS - FOR DISCUSSION ONLY</a:t>
            </a:r>
          </a:p>
        </p:txBody>
      </p:sp>
      <p:sp>
        <p:nvSpPr>
          <p:cNvPr id="7" name="Slide Number Placeholder 6"/>
          <p:cNvSpPr>
            <a:spLocks noGrp="1"/>
          </p:cNvSpPr>
          <p:nvPr>
            <p:ph type="sldNum" sz="quarter" idx="12"/>
          </p:nvPr>
        </p:nvSpPr>
        <p:spPr>
          <a:xfrm>
            <a:off x="6858000" y="6530079"/>
            <a:ext cx="2133600" cy="184666"/>
          </a:xfrm>
          <a:prstGeom prst="rect">
            <a:avLst/>
          </a:prstGeom>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a:xfrm>
            <a:off x="152400" y="6530079"/>
            <a:ext cx="2133600" cy="184666"/>
          </a:xfrm>
          <a:prstGeom prst="rect">
            <a:avLst/>
          </a:prstGeom>
        </p:spPr>
        <p:txBody>
          <a:bodyPr/>
          <a:lstStyle>
            <a:lvl1pPr>
              <a:defRPr>
                <a:solidFill>
                  <a:srgbClr val="6C6463"/>
                </a:solidFill>
              </a:defRPr>
            </a:lvl1pPr>
          </a:lstStyle>
          <a:p>
            <a:r>
              <a:rPr lang="en-US" dirty="0"/>
              <a:t>.</a:t>
            </a:r>
          </a:p>
        </p:txBody>
      </p:sp>
      <p:sp>
        <p:nvSpPr>
          <p:cNvPr id="6" name="Footer Placeholder 5"/>
          <p:cNvSpPr>
            <a:spLocks noGrp="1"/>
          </p:cNvSpPr>
          <p:nvPr>
            <p:ph type="ftr" sz="quarter" idx="11"/>
          </p:nvPr>
        </p:nvSpPr>
        <p:spPr>
          <a:xfrm>
            <a:off x="3124200" y="6539224"/>
            <a:ext cx="2895600" cy="166376"/>
          </a:xfrm>
          <a:prstGeom prst="rect">
            <a:avLst/>
          </a:prstGeom>
        </p:spPr>
        <p:txBody>
          <a:bodyPr/>
          <a:lstStyle>
            <a:lvl1pPr>
              <a:defRPr>
                <a:solidFill>
                  <a:srgbClr val="6C6463"/>
                </a:solidFill>
              </a:defRPr>
            </a:lvl1pPr>
          </a:lstStyle>
          <a:p>
            <a:r>
              <a:rPr lang="en-US"/>
              <a:t>PRELIMINARY FINDINGS - FOR DISCUSSION ONLY</a:t>
            </a:r>
          </a:p>
        </p:txBody>
      </p:sp>
      <p:sp>
        <p:nvSpPr>
          <p:cNvPr id="7" name="Slide Number Placeholder 6"/>
          <p:cNvSpPr>
            <a:spLocks noGrp="1"/>
          </p:cNvSpPr>
          <p:nvPr>
            <p:ph type="sldNum" sz="quarter" idx="12"/>
          </p:nvPr>
        </p:nvSpPr>
        <p:spPr>
          <a:xfrm>
            <a:off x="6858000" y="6530079"/>
            <a:ext cx="2133600" cy="184666"/>
          </a:xfrm>
          <a:prstGeom prst="rect">
            <a:avLst/>
          </a:prstGeom>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CFCDC9"/>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r>
              <a:rPr lang="en-US"/>
              <a:t>25-July-2017</a:t>
            </a:r>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PRELIMINARY FINDINGS - FOR DISCUSSION ONLY</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r>
              <a:rPr lang="en-US" dirty="0"/>
              <a:t>.</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r>
              <a:rPr lang="en-US"/>
              <a:t>25-July-2017</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r>
              <a:rPr lang="en-US" dirty="0"/>
              <a:t>.</a:t>
            </a:r>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PRELIMINARY FINDINGS - FOR DISCUSSION ONLY</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Date Placeholder 4"/>
          <p:cNvSpPr>
            <a:spLocks noGrp="1"/>
          </p:cNvSpPr>
          <p:nvPr>
            <p:ph type="dt" sz="half" idx="10"/>
          </p:nvPr>
        </p:nvSpPr>
        <p:spPr>
          <a:xfrm>
            <a:off x="152400" y="6530079"/>
            <a:ext cx="2133600" cy="184666"/>
          </a:xfrm>
          <a:prstGeom prst="rect">
            <a:avLst/>
          </a:prstGeom>
        </p:spPr>
        <p:txBody>
          <a:bodyPr/>
          <a:lstStyle>
            <a:lvl1pPr>
              <a:defRPr>
                <a:solidFill>
                  <a:srgbClr val="6C6463"/>
                </a:solidFill>
              </a:defRPr>
            </a:lvl1pPr>
          </a:lstStyle>
          <a:p>
            <a:r>
              <a:rPr lang="en-US" dirty="0"/>
              <a:t>.</a:t>
            </a:r>
          </a:p>
        </p:txBody>
      </p:sp>
      <p:sp>
        <p:nvSpPr>
          <p:cNvPr id="6" name="Footer Placeholder 5"/>
          <p:cNvSpPr>
            <a:spLocks noGrp="1"/>
          </p:cNvSpPr>
          <p:nvPr>
            <p:ph type="ftr" sz="quarter" idx="11"/>
          </p:nvPr>
        </p:nvSpPr>
        <p:spPr>
          <a:xfrm>
            <a:off x="3124200" y="6539224"/>
            <a:ext cx="2895600" cy="166376"/>
          </a:xfrm>
          <a:prstGeom prst="rect">
            <a:avLst/>
          </a:prstGeom>
        </p:spPr>
        <p:txBody>
          <a:bodyPr/>
          <a:lstStyle>
            <a:lvl1pPr>
              <a:defRPr>
                <a:solidFill>
                  <a:srgbClr val="6C6463"/>
                </a:solidFill>
              </a:defRPr>
            </a:lvl1pPr>
          </a:lstStyle>
          <a:p>
            <a:r>
              <a:rPr lang="en-US"/>
              <a:t>PRELIMINARY FINDINGS - FOR DISCUSSION ONLY</a:t>
            </a:r>
          </a:p>
        </p:txBody>
      </p:sp>
      <p:sp>
        <p:nvSpPr>
          <p:cNvPr id="7" name="Slide Number Placeholder 6"/>
          <p:cNvSpPr>
            <a:spLocks noGrp="1"/>
          </p:cNvSpPr>
          <p:nvPr>
            <p:ph type="sldNum" sz="quarter" idx="12"/>
          </p:nvPr>
        </p:nvSpPr>
        <p:spPr>
          <a:xfrm>
            <a:off x="6858000" y="6530079"/>
            <a:ext cx="2133600" cy="184666"/>
          </a:xfrm>
          <a:prstGeom prst="rect">
            <a:avLst/>
          </a:prstGeom>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6" name="Footer Placeholder 5"/>
          <p:cNvSpPr>
            <a:spLocks noGrp="1"/>
          </p:cNvSpPr>
          <p:nvPr>
            <p:ph type="ftr" sz="quarter" idx="11"/>
          </p:nvPr>
        </p:nvSpPr>
        <p:spPr>
          <a:xfrm>
            <a:off x="3124200" y="6539224"/>
            <a:ext cx="2895600" cy="166376"/>
          </a:xfrm>
          <a:prstGeom prst="rect">
            <a:avLst/>
          </a:prstGeom>
        </p:spPr>
        <p:txBody>
          <a:bodyPr/>
          <a:lstStyle>
            <a:lvl1pPr>
              <a:defRPr>
                <a:solidFill>
                  <a:srgbClr val="6C6463"/>
                </a:solidFill>
              </a:defRPr>
            </a:lvl1pPr>
          </a:lstStyle>
          <a:p>
            <a:r>
              <a:rPr lang="en-US"/>
              <a:t>PRELIMINARY FINDINGS - FOR DISCUSSION ONLY</a:t>
            </a:r>
          </a:p>
        </p:txBody>
      </p:sp>
      <p:sp>
        <p:nvSpPr>
          <p:cNvPr id="7" name="Slide Number Placeholder 6"/>
          <p:cNvSpPr>
            <a:spLocks noGrp="1"/>
          </p:cNvSpPr>
          <p:nvPr>
            <p:ph type="sldNum" sz="quarter" idx="12"/>
          </p:nvPr>
        </p:nvSpPr>
        <p:spPr>
          <a:xfrm>
            <a:off x="6858000" y="6530079"/>
            <a:ext cx="2133600" cy="184666"/>
          </a:xfrm>
          <a:prstGeom prst="rect">
            <a:avLst/>
          </a:prstGeom>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PRELIMINARY FINDINGS - FOR DISCUSSION ONLY</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447383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15072-AF80-4722-A667-BF9DD24858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6ED01E4-9FDB-4BD0-8945-3CC7BC4304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63B9642-B220-437D-B396-21B1809AE58A}"/>
              </a:ext>
            </a:extLst>
          </p:cNvPr>
          <p:cNvSpPr>
            <a:spLocks noGrp="1"/>
          </p:cNvSpPr>
          <p:nvPr>
            <p:ph type="dt" sz="half" idx="10"/>
          </p:nvPr>
        </p:nvSpPr>
        <p:spPr>
          <a:xfrm>
            <a:off x="628650" y="6356353"/>
            <a:ext cx="2057400" cy="365125"/>
          </a:xfrm>
          <a:prstGeom prst="rect">
            <a:avLst/>
          </a:prstGeom>
        </p:spPr>
        <p:txBody>
          <a:bodyPr/>
          <a:lstStyle/>
          <a:p>
            <a:fld id="{8ECB760A-3A89-4691-83BD-CF55F2E4445F}" type="datetimeFigureOut">
              <a:rPr lang="en-US" smtClean="0"/>
              <a:t>16-Jun-21</a:t>
            </a:fld>
            <a:endParaRPr lang="en-US"/>
          </a:p>
        </p:txBody>
      </p:sp>
      <p:sp>
        <p:nvSpPr>
          <p:cNvPr id="5" name="Footer Placeholder 4">
            <a:extLst>
              <a:ext uri="{FF2B5EF4-FFF2-40B4-BE49-F238E27FC236}">
                <a16:creationId xmlns:a16="http://schemas.microsoft.com/office/drawing/2014/main" xmlns="" id="{EF8635EB-BB0C-4492-BDA9-F18C5CB473E7}"/>
              </a:ext>
            </a:extLst>
          </p:cNvPr>
          <p:cNvSpPr>
            <a:spLocks noGrp="1"/>
          </p:cNvSpPr>
          <p:nvPr>
            <p:ph type="ftr" sz="quarter" idx="11"/>
          </p:nvPr>
        </p:nvSpPr>
        <p:spPr>
          <a:xfrm>
            <a:off x="3028950" y="6356353"/>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52154582-A2A1-4B0E-BD6C-9DEA560D9457}"/>
              </a:ext>
            </a:extLst>
          </p:cNvPr>
          <p:cNvSpPr>
            <a:spLocks noGrp="1"/>
          </p:cNvSpPr>
          <p:nvPr>
            <p:ph type="sldNum" sz="quarter" idx="12"/>
          </p:nvPr>
        </p:nvSpPr>
        <p:spPr>
          <a:xfrm>
            <a:off x="6457950" y="6356353"/>
            <a:ext cx="2057400" cy="365125"/>
          </a:xfrm>
          <a:prstGeom prst="rect">
            <a:avLst/>
          </a:prstGeom>
        </p:spPr>
        <p:txBody>
          <a:bodyPr/>
          <a:lstStyle/>
          <a:p>
            <a:fld id="{E5A20ABF-C0F7-4EB0-A4D7-69A3F9E87154}" type="slidenum">
              <a:rPr lang="en-US" smtClean="0"/>
              <a:t>‹#›</a:t>
            </a:fld>
            <a:endParaRPr lang="en-US"/>
          </a:p>
        </p:txBody>
      </p:sp>
    </p:spTree>
    <p:extLst>
      <p:ext uri="{BB962C8B-B14F-4D97-AF65-F5344CB8AC3E}">
        <p14:creationId xmlns:p14="http://schemas.microsoft.com/office/powerpoint/2010/main" val="415097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7" name="Frame 6"/>
          <p:cNvSpPr/>
          <p:nvPr userDrawn="1"/>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pic>
        <p:nvPicPr>
          <p:cNvPr id="9" name="Picture 8">
            <a:extLst>
              <a:ext uri="{FF2B5EF4-FFF2-40B4-BE49-F238E27FC236}">
                <a16:creationId xmlns:a16="http://schemas.microsoft.com/office/drawing/2014/main" xmlns="" id="{F024808E-32D3-4338-B1F9-BF7A77C71087}"/>
              </a:ext>
            </a:extLst>
          </p:cNvPr>
          <p:cNvPicPr>
            <a:picLocks noChangeAspect="1"/>
          </p:cNvPicPr>
          <p:nvPr userDrawn="1"/>
        </p:nvPicPr>
        <p:blipFill>
          <a:blip r:embed="rId33"/>
          <a:stretch>
            <a:fillRect/>
          </a:stretch>
        </p:blipFill>
        <p:spPr>
          <a:xfrm>
            <a:off x="6215108" y="6111295"/>
            <a:ext cx="2852692" cy="670505"/>
          </a:xfrm>
          <a:prstGeom prst="rect">
            <a:avLst/>
          </a:prstGeom>
        </p:spPr>
      </p:pic>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Lst>
  <p:hf sldNum="0" hdr="0"/>
  <p:txStyles>
    <p:titleStyle>
      <a:lvl1pPr algn="l" defTabSz="457200" rtl="0" eaLnBrk="1" latinLnBrk="0" hangingPunct="1">
        <a:spcBef>
          <a:spcPct val="0"/>
        </a:spcBef>
        <a:buNone/>
        <a:defRPr sz="2800" b="0" i="0" kern="1200">
          <a:solidFill>
            <a:srgbClr val="338AFF"/>
          </a:solidFill>
          <a:latin typeface="Arial Rounded MT Bold" panose="020F0704030504030204" pitchFamily="34" charset="0"/>
          <a:ea typeface="+mj-ea"/>
          <a:cs typeface="Arial Rounded MT Bold" panose="020F0704030504030204" pitchFamily="34" charset="0"/>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7.tmp"/><Relationship Id="rId13" Type="http://schemas.openxmlformats.org/officeDocument/2006/relationships/image" Target="../media/image12.jpg"/><Relationship Id="rId3" Type="http://schemas.openxmlformats.org/officeDocument/2006/relationships/image" Target="../media/image2.tmp"/><Relationship Id="rId7" Type="http://schemas.openxmlformats.org/officeDocument/2006/relationships/image" Target="../media/image6.tmp"/><Relationship Id="rId12"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5.tmp"/><Relationship Id="rId11" Type="http://schemas.openxmlformats.org/officeDocument/2006/relationships/image" Target="../media/image10.wmf"/><Relationship Id="rId5" Type="http://schemas.openxmlformats.org/officeDocument/2006/relationships/image" Target="../media/image4.tmp"/><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tmp"/><Relationship Id="rId9" Type="http://schemas.openxmlformats.org/officeDocument/2006/relationships/image" Target="../media/image8.tmp"/><Relationship Id="rId14"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5.png"/><Relationship Id="rId7"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31.x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image" Target="../media/image8.tmp"/><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6.png"/><Relationship Id="rId7"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image" Target="../media/image8.tmp"/><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tmp"/><Relationship Id="rId7"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image" Target="../media/image17.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8.png"/><Relationship Id="rId7"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image" Target="../media/image8.tmp"/><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9.png"/><Relationship Id="rId7"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image" Target="../media/image8.tmp"/><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tmp"/><Relationship Id="rId7"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image" Target="../media/image20.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409EB9F-70BD-4FB1-9A6F-E5BDCB557C29}"/>
              </a:ext>
            </a:extLst>
          </p:cNvPr>
          <p:cNvSpPr txBox="1"/>
          <p:nvPr/>
        </p:nvSpPr>
        <p:spPr>
          <a:xfrm>
            <a:off x="381000" y="582067"/>
            <a:ext cx="8458200" cy="5386090"/>
          </a:xfrm>
          <a:prstGeom prst="rect">
            <a:avLst/>
          </a:prstGeom>
          <a:noFill/>
        </p:spPr>
        <p:txBody>
          <a:bodyPr wrap="square" rtlCol="0">
            <a:spAutoFit/>
          </a:bodyPr>
          <a:lstStyle/>
          <a:p>
            <a:r>
              <a:rPr lang="en-US" sz="3800" b="1" u="sng" dirty="0" err="1" smtClean="0">
                <a:solidFill>
                  <a:schemeClr val="bg1"/>
                </a:solidFill>
                <a:latin typeface="Arial" panose="020B0604020202020204" pitchFamily="34" charset="0"/>
                <a:cs typeface="Arial" panose="020B0604020202020204" pitchFamily="34" charset="0"/>
              </a:rPr>
              <a:t>AfroPHC</a:t>
            </a:r>
            <a:r>
              <a:rPr lang="en-US" sz="3800" b="1" u="sng" dirty="0" smtClean="0">
                <a:solidFill>
                  <a:schemeClr val="bg1"/>
                </a:solidFill>
                <a:latin typeface="Arial" panose="020B0604020202020204" pitchFamily="34" charset="0"/>
                <a:cs typeface="Arial" panose="020B0604020202020204" pitchFamily="34" charset="0"/>
              </a:rPr>
              <a:t> Policy Webinar</a:t>
            </a:r>
          </a:p>
          <a:p>
            <a:r>
              <a:rPr lang="en-US" sz="3800" b="1" dirty="0">
                <a:solidFill>
                  <a:schemeClr val="bg1"/>
                </a:solidFill>
                <a:latin typeface="Arial" panose="020B0604020202020204" pitchFamily="34" charset="0"/>
                <a:cs typeface="Arial" panose="020B0604020202020204" pitchFamily="34" charset="0"/>
              </a:rPr>
              <a:t>Supporting Community Health Workers in the African PHC </a:t>
            </a:r>
            <a:r>
              <a:rPr lang="en-US" sz="3800" b="1" dirty="0" smtClean="0">
                <a:solidFill>
                  <a:schemeClr val="bg1"/>
                </a:solidFill>
                <a:latin typeface="Arial" panose="020B0604020202020204" pitchFamily="34" charset="0"/>
                <a:cs typeface="Arial" panose="020B0604020202020204" pitchFamily="34" charset="0"/>
              </a:rPr>
              <a:t>Team</a:t>
            </a:r>
          </a:p>
          <a:p>
            <a:endParaRPr lang="en-US" sz="3800" b="1" dirty="0" smtClean="0">
              <a:solidFill>
                <a:schemeClr val="bg1"/>
              </a:solidFill>
              <a:latin typeface="Arial" panose="020B0604020202020204" pitchFamily="34" charset="0"/>
              <a:cs typeface="Arial" panose="020B0604020202020204" pitchFamily="34" charset="0"/>
            </a:endParaRPr>
          </a:p>
          <a:p>
            <a:r>
              <a:rPr lang="en-US" sz="3800" b="1" dirty="0" smtClean="0">
                <a:solidFill>
                  <a:schemeClr val="bg1"/>
                </a:solidFill>
                <a:latin typeface="Arial" panose="020B0604020202020204" pitchFamily="34" charset="0"/>
                <a:cs typeface="Arial" panose="020B0604020202020204" pitchFamily="34" charset="0"/>
              </a:rPr>
              <a:t>Early review of WHO’s Handbook on Social Participation for UHC</a:t>
            </a:r>
          </a:p>
          <a:p>
            <a:endParaRPr lang="en-US" sz="3800" b="1" dirty="0">
              <a:solidFill>
                <a:schemeClr val="bg1"/>
              </a:solidFill>
              <a:latin typeface="Arial" panose="020B0604020202020204" pitchFamily="34" charset="0"/>
              <a:cs typeface="Arial" panose="020B0604020202020204" pitchFamily="34" charset="0"/>
            </a:endParaRPr>
          </a:p>
          <a:p>
            <a:r>
              <a:rPr lang="en-US" sz="3200" b="1" dirty="0" smtClean="0">
                <a:solidFill>
                  <a:schemeClr val="bg1"/>
                </a:solidFill>
                <a:latin typeface="Arial" panose="020B0604020202020204" pitchFamily="34" charset="0"/>
                <a:cs typeface="Arial" panose="020B0604020202020204" pitchFamily="34" charset="0"/>
              </a:rPr>
              <a:t>Ravi Ram, PHM/Africa &amp; </a:t>
            </a:r>
          </a:p>
          <a:p>
            <a:r>
              <a:rPr lang="en-US" sz="3200" b="1" dirty="0" smtClean="0">
                <a:solidFill>
                  <a:schemeClr val="bg1"/>
                </a:solidFill>
                <a:latin typeface="Arial" panose="020B0604020202020204" pitchFamily="34" charset="0"/>
                <a:cs typeface="Arial" panose="020B0604020202020204" pitchFamily="34" charset="0"/>
              </a:rPr>
              <a:t>Health Workers for All Coalition</a:t>
            </a:r>
            <a:r>
              <a:rPr lang="en-US" sz="3800" b="1" dirty="0" smtClean="0">
                <a:solidFill>
                  <a:schemeClr val="bg1"/>
                </a:solidFill>
                <a:latin typeface="Arial" panose="020B0604020202020204" pitchFamily="34" charset="0"/>
                <a:cs typeface="Arial" panose="020B0604020202020204" pitchFamily="34" charset="0"/>
              </a:rPr>
              <a:t/>
            </a:r>
            <a:br>
              <a:rPr lang="en-US" sz="3800" b="1" dirty="0" smtClean="0">
                <a:solidFill>
                  <a:schemeClr val="bg1"/>
                </a:solidFill>
                <a:latin typeface="Arial" panose="020B0604020202020204" pitchFamily="34" charset="0"/>
                <a:cs typeface="Arial" panose="020B0604020202020204" pitchFamily="34" charset="0"/>
              </a:rPr>
            </a:br>
            <a:endParaRPr lang="en-US" sz="1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1769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134779"/>
            <a:ext cx="7924496" cy="707886"/>
          </a:xfrm>
        </p:spPr>
        <p:txBody>
          <a:bodyPr/>
          <a:lstStyle/>
          <a:p>
            <a:r>
              <a:rPr lang="en-US" sz="4000" b="1" dirty="0" smtClean="0">
                <a:effectLst/>
                <a:latin typeface="Tahoma" panose="020B0604030504040204" pitchFamily="34" charset="0"/>
                <a:ea typeface="Calibri" panose="020F0502020204030204" pitchFamily="34" charset="0"/>
                <a:cs typeface="Times New Roman" panose="02020603050405020304" pitchFamily="18" charset="0"/>
              </a:rPr>
              <a:t>OUTLINE</a:t>
            </a:r>
            <a:endParaRPr lang="en-US" sz="4000" b="1" dirty="0"/>
          </a:p>
        </p:txBody>
      </p:sp>
      <p:sp>
        <p:nvSpPr>
          <p:cNvPr id="9" name="Content Placeholder 8"/>
          <p:cNvSpPr>
            <a:spLocks noGrp="1"/>
          </p:cNvSpPr>
          <p:nvPr>
            <p:ph idx="1"/>
          </p:nvPr>
        </p:nvSpPr>
        <p:spPr>
          <a:xfrm>
            <a:off x="685800" y="914400"/>
            <a:ext cx="8077200" cy="5267980"/>
          </a:xfrm>
        </p:spPr>
        <p:txBody>
          <a:bodyPr>
            <a:noAutofit/>
          </a:bodyPr>
          <a:lstStyle/>
          <a:p>
            <a:pPr marL="0" indent="0">
              <a:lnSpc>
                <a:spcPct val="107000"/>
              </a:lnSpc>
              <a:spcAft>
                <a:spcPts val="800"/>
              </a:spcAft>
              <a:buNone/>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Background on the Handbook</a:t>
            </a:r>
          </a:p>
          <a:p>
            <a:pPr algn="just">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Overview of chapters</a:t>
            </a:r>
          </a:p>
          <a:p>
            <a:pPr>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Implications for PHC, CHWs and civil society</a:t>
            </a: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363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134779"/>
            <a:ext cx="7924496" cy="707886"/>
          </a:xfrm>
        </p:spPr>
        <p:txBody>
          <a:bodyPr/>
          <a:lstStyle/>
          <a:p>
            <a:r>
              <a:rPr lang="en-US" sz="4000" b="1" dirty="0" smtClean="0">
                <a:latin typeface="Tahoma" panose="020B0604030504040204" pitchFamily="34" charset="0"/>
                <a:cs typeface="Times New Roman" panose="02020603050405020304" pitchFamily="18" charset="0"/>
              </a:rPr>
              <a:t>Background</a:t>
            </a:r>
            <a:endParaRPr lang="en-US" sz="4000" b="1" dirty="0"/>
          </a:p>
        </p:txBody>
      </p:sp>
      <p:sp>
        <p:nvSpPr>
          <p:cNvPr id="9" name="Content Placeholder 8"/>
          <p:cNvSpPr>
            <a:spLocks noGrp="1"/>
          </p:cNvSpPr>
          <p:nvPr>
            <p:ph idx="1"/>
          </p:nvPr>
        </p:nvSpPr>
        <p:spPr>
          <a:xfrm>
            <a:off x="685800" y="914400"/>
            <a:ext cx="8077200" cy="5267980"/>
          </a:xfrm>
        </p:spPr>
        <p:txBody>
          <a:bodyPr>
            <a:noAutofit/>
          </a:bodyPr>
          <a:lstStyle/>
          <a:p>
            <a:pPr marL="0" indent="0">
              <a:lnSpc>
                <a:spcPct val="107000"/>
              </a:lnSpc>
              <a:spcAft>
                <a:spcPts val="800"/>
              </a:spcAft>
              <a:buNone/>
            </a:pPr>
            <a:r>
              <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WHO worked with civil society (SPTN) to develop handbook</a:t>
            </a:r>
          </a:p>
          <a:p>
            <a:pPr algn="just">
              <a:lnSpc>
                <a:spcPct val="107000"/>
              </a:lnSpc>
              <a:spcAft>
                <a:spcPts val="800"/>
              </a:spcAft>
            </a:pPr>
            <a:r>
              <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Step forward for WHO &amp; CS</a:t>
            </a:r>
          </a:p>
          <a:p>
            <a:pPr algn="just">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New ‘baseline’ </a:t>
            </a:r>
          </a:p>
          <a:p>
            <a:pPr>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Strengthens technical guidance on social accountability for health</a:t>
            </a: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0717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134779"/>
            <a:ext cx="7924496" cy="707886"/>
          </a:xfrm>
        </p:spPr>
        <p:txBody>
          <a:bodyPr/>
          <a:lstStyle/>
          <a:p>
            <a:r>
              <a:rPr lang="en-US" sz="4000" b="1" dirty="0" smtClean="0">
                <a:latin typeface="Tahoma" panose="020B0604030504040204" pitchFamily="34" charset="0"/>
                <a:cs typeface="Times New Roman" panose="02020603050405020304" pitchFamily="18" charset="0"/>
              </a:rPr>
              <a:t>Background</a:t>
            </a:r>
            <a:endParaRPr lang="en-US" sz="4000" b="1" dirty="0"/>
          </a:p>
        </p:txBody>
      </p:sp>
      <p:sp>
        <p:nvSpPr>
          <p:cNvPr id="9" name="Content Placeholder 8"/>
          <p:cNvSpPr>
            <a:spLocks noGrp="1"/>
          </p:cNvSpPr>
          <p:nvPr>
            <p:ph idx="1"/>
          </p:nvPr>
        </p:nvSpPr>
        <p:spPr>
          <a:xfrm>
            <a:off x="685800" y="914400"/>
            <a:ext cx="8077200" cy="5267980"/>
          </a:xfrm>
        </p:spPr>
        <p:txBody>
          <a:bodyPr>
            <a:noAutofit/>
          </a:bodyPr>
          <a:lstStyle/>
          <a:p>
            <a:pPr algn="just">
              <a:lnSpc>
                <a:spcPct val="107000"/>
              </a:lnSpc>
              <a:spcAft>
                <a:spcPts val="800"/>
              </a:spcAft>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UHC ≠ PHC</a:t>
            </a:r>
          </a:p>
          <a:p>
            <a:pPr algn="just">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Focus on government and policy-makers, not health workforce </a:t>
            </a:r>
          </a:p>
          <a:p>
            <a:pPr>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Still provides an accountability basis </a:t>
            </a:r>
            <a:r>
              <a:rPr lang="en-US" sz="4000" u="sng"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within</a:t>
            </a: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 the health system</a:t>
            </a: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1370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xmlns="" id="{2290BBB2-79F5-476C-9217-F8BA30739867}"/>
              </a:ext>
            </a:extLst>
          </p:cNvPr>
          <p:cNvSpPr>
            <a:spLocks noGrp="1"/>
          </p:cNvSpPr>
          <p:nvPr>
            <p:ph type="title"/>
          </p:nvPr>
        </p:nvSpPr>
        <p:spPr>
          <a:xfrm>
            <a:off x="305726" y="281849"/>
            <a:ext cx="5657772" cy="731862"/>
          </a:xfrm>
        </p:spPr>
        <p:txBody>
          <a:bodyPr>
            <a:normAutofit/>
          </a:bodyPr>
          <a:lstStyle/>
          <a:p>
            <a:r>
              <a:rPr lang="de-DE" sz="3600" dirty="0"/>
              <a:t>Handbook </a:t>
            </a:r>
            <a:r>
              <a:rPr lang="de-DE" sz="3600" dirty="0" err="1"/>
              <a:t>outline</a:t>
            </a:r>
            <a:endParaRPr lang="x-none" sz="3600" dirty="0"/>
          </a:p>
        </p:txBody>
      </p:sp>
      <p:pic>
        <p:nvPicPr>
          <p:cNvPr id="28" name="Grafik 27">
            <a:extLst>
              <a:ext uri="{FF2B5EF4-FFF2-40B4-BE49-F238E27FC236}">
                <a16:creationId xmlns:a16="http://schemas.microsoft.com/office/drawing/2014/main" xmlns="" id="{F7EB9A87-9A4F-4AE2-AA77-77F16E67EC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198" y="1514940"/>
            <a:ext cx="246888" cy="548640"/>
          </a:xfrm>
          <a:prstGeom prst="rect">
            <a:avLst/>
          </a:prstGeom>
        </p:spPr>
      </p:pic>
      <p:pic>
        <p:nvPicPr>
          <p:cNvPr id="29" name="Grafik 28">
            <a:extLst>
              <a:ext uri="{FF2B5EF4-FFF2-40B4-BE49-F238E27FC236}">
                <a16:creationId xmlns:a16="http://schemas.microsoft.com/office/drawing/2014/main" xmlns="" id="{E5036DAA-3F1E-49CC-B0B4-F8C299B158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216" y="2054609"/>
            <a:ext cx="338855" cy="464355"/>
          </a:xfrm>
          <a:prstGeom prst="rect">
            <a:avLst/>
          </a:prstGeom>
        </p:spPr>
      </p:pic>
      <p:pic>
        <p:nvPicPr>
          <p:cNvPr id="30" name="Grafik 29">
            <a:extLst>
              <a:ext uri="{FF2B5EF4-FFF2-40B4-BE49-F238E27FC236}">
                <a16:creationId xmlns:a16="http://schemas.microsoft.com/office/drawing/2014/main" xmlns="" id="{9C160B2C-83BA-4CA0-99A5-300E0205A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018" y="2448665"/>
            <a:ext cx="338328" cy="548640"/>
          </a:xfrm>
          <a:prstGeom prst="rect">
            <a:avLst/>
          </a:prstGeom>
        </p:spPr>
      </p:pic>
      <p:pic>
        <p:nvPicPr>
          <p:cNvPr id="32" name="Grafik 31">
            <a:extLst>
              <a:ext uri="{FF2B5EF4-FFF2-40B4-BE49-F238E27FC236}">
                <a16:creationId xmlns:a16="http://schemas.microsoft.com/office/drawing/2014/main" xmlns="" id="{6A09C313-6AB2-4A1B-AF80-19AAE7EE49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1433" y="2909871"/>
            <a:ext cx="293913" cy="548640"/>
          </a:xfrm>
          <a:prstGeom prst="rect">
            <a:avLst/>
          </a:prstGeom>
        </p:spPr>
      </p:pic>
      <p:pic>
        <p:nvPicPr>
          <p:cNvPr id="33" name="Grafik 32">
            <a:extLst>
              <a:ext uri="{FF2B5EF4-FFF2-40B4-BE49-F238E27FC236}">
                <a16:creationId xmlns:a16="http://schemas.microsoft.com/office/drawing/2014/main" xmlns="" id="{157E5E42-1F51-4E30-B928-5ED192138C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7113" y="4274501"/>
            <a:ext cx="265748" cy="548640"/>
          </a:xfrm>
          <a:prstGeom prst="rect">
            <a:avLst/>
          </a:prstGeom>
        </p:spPr>
      </p:pic>
      <p:pic>
        <p:nvPicPr>
          <p:cNvPr id="35" name="Grafik 34">
            <a:extLst>
              <a:ext uri="{FF2B5EF4-FFF2-40B4-BE49-F238E27FC236}">
                <a16:creationId xmlns:a16="http://schemas.microsoft.com/office/drawing/2014/main" xmlns="" id="{AD0BE6EB-5972-441C-B938-8899829437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9198" y="3352800"/>
            <a:ext cx="218871" cy="548640"/>
          </a:xfrm>
          <a:prstGeom prst="rect">
            <a:avLst/>
          </a:prstGeom>
        </p:spPr>
      </p:pic>
      <p:pic>
        <p:nvPicPr>
          <p:cNvPr id="23" name="Grafik 22">
            <a:extLst>
              <a:ext uri="{FF2B5EF4-FFF2-40B4-BE49-F238E27FC236}">
                <a16:creationId xmlns:a16="http://schemas.microsoft.com/office/drawing/2014/main" xmlns="" id="{162BF345-6281-4303-B0A1-1BCD3FEB8C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sp>
        <p:nvSpPr>
          <p:cNvPr id="48" name="TextBox 47">
            <a:extLst>
              <a:ext uri="{FF2B5EF4-FFF2-40B4-BE49-F238E27FC236}">
                <a16:creationId xmlns:a16="http://schemas.microsoft.com/office/drawing/2014/main" xmlns="" id="{7A5C7BD7-E4CE-43D4-B3C6-4212F392ED23}"/>
              </a:ext>
            </a:extLst>
          </p:cNvPr>
          <p:cNvSpPr txBox="1"/>
          <p:nvPr/>
        </p:nvSpPr>
        <p:spPr>
          <a:xfrm>
            <a:off x="799078" y="1472128"/>
            <a:ext cx="8033444" cy="3600986"/>
          </a:xfrm>
          <a:prstGeom prst="rect">
            <a:avLst/>
          </a:prstGeom>
          <a:noFill/>
        </p:spPr>
        <p:txBody>
          <a:bodyPr wrap="square" rtlCol="0">
            <a:spAutoFit/>
          </a:bodyPr>
          <a:lstStyle/>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1:	</a:t>
            </a:r>
            <a:r>
              <a:rPr lang="en-US"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Participation: </a:t>
            </a:r>
            <a:r>
              <a:rPr lang="en-US" sz="2000" b="1" kern="1400" spc="25" dirty="0" smtClean="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voice</a:t>
            </a:r>
            <a:r>
              <a:rPr lang="en-US" sz="2000" b="1"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 agency and empowerment</a:t>
            </a:r>
            <a:endParaRPr lang="en-US"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2:	</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An </a:t>
            </a:r>
            <a:r>
              <a:rPr lang="en-GB" sz="2000" b="1"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enabling environment </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for participation </a:t>
            </a:r>
            <a:endParaRPr lang="en-US"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3: 	</a:t>
            </a:r>
            <a:r>
              <a:rPr lang="en-GB" sz="2000" b="1"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Representation</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 in participation</a:t>
            </a:r>
            <a:endParaRPr lang="en-US"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4: 	</a:t>
            </a:r>
            <a:r>
              <a:rPr lang="en-GB" sz="2000" b="1" kern="1400" spc="25" dirty="0" smtClean="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Engagement </a:t>
            </a:r>
            <a:r>
              <a:rPr lang="en-GB" sz="2000" kern="1400" spc="25" dirty="0" smtClean="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government, communities </a:t>
            </a: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and civil society </a:t>
            </a:r>
            <a:endParaRPr lang="en-US"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5:</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 	From p</a:t>
            </a: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opulation engagement to </a:t>
            </a:r>
            <a:r>
              <a:rPr lang="en-GB" sz="2000" b="1"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decision-making</a:t>
            </a:r>
          </a:p>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6</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 	</a:t>
            </a:r>
            <a:r>
              <a:rPr lang="en-GB" sz="2000" b="1"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Legal frameworks </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for participation</a:t>
            </a:r>
            <a:endParaRPr lang="en-US"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0"/>
              </a:spcAft>
            </a:pPr>
            <a:r>
              <a:rPr lang="en-GB" sz="2000" kern="1400" spc="25" dirty="0">
                <a:solidFill>
                  <a:schemeClr val="bg2">
                    <a:lumMod val="25000"/>
                  </a:schemeClr>
                </a:solidFill>
                <a:latin typeface="Calibri" panose="020F0502020204030204" pitchFamily="34" charset="0"/>
                <a:ea typeface="DengXian Light" panose="020B0503020204020204" pitchFamily="2" charset="-122"/>
                <a:cs typeface="Times New Roman" panose="02020603050405020304" pitchFamily="18" charset="0"/>
              </a:rPr>
              <a:t>Chapter 7: 	</a:t>
            </a:r>
            <a:r>
              <a:rPr lang="en-GB" sz="2000" b="1"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Sustaining</a:t>
            </a:r>
            <a:r>
              <a:rPr lang="en-GB" sz="2000"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 participatory </a:t>
            </a:r>
            <a:r>
              <a:rPr lang="en-GB" sz="2000" b="1"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rPr>
              <a:t>engagement over time</a:t>
            </a:r>
            <a:endParaRPr lang="en-US" sz="2000" b="1" dirty="0">
              <a:solidFill>
                <a:schemeClr val="bg2">
                  <a:lumMod val="25000"/>
                </a:schemeClr>
              </a:solidFill>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9" name="Grafik 45">
            <a:extLst>
              <a:ext uri="{FF2B5EF4-FFF2-40B4-BE49-F238E27FC236}">
                <a16:creationId xmlns:a16="http://schemas.microsoft.com/office/drawing/2014/main" xmlns="" id="{FC6DA4AC-CDED-4A67-B680-49AC2B3962DC}"/>
              </a:ext>
            </a:extLst>
          </p:cNvPr>
          <p:cNvPicPr>
            <a:picLocks noChangeAspect="1"/>
          </p:cNvPicPr>
          <p:nvPr/>
        </p:nvPicPr>
        <p:blipFill>
          <a:blip r:embed="rId10"/>
          <a:stretch>
            <a:fillRect/>
          </a:stretch>
        </p:blipFill>
        <p:spPr>
          <a:xfrm>
            <a:off x="535264" y="3886200"/>
            <a:ext cx="291846" cy="459171"/>
          </a:xfrm>
          <a:prstGeom prst="rect">
            <a:avLst/>
          </a:prstGeom>
        </p:spPr>
      </p:pic>
      <p:grpSp>
        <p:nvGrpSpPr>
          <p:cNvPr id="50" name="Group 49">
            <a:extLst>
              <a:ext uri="{FF2B5EF4-FFF2-40B4-BE49-F238E27FC236}">
                <a16:creationId xmlns:a16="http://schemas.microsoft.com/office/drawing/2014/main" xmlns="" id="{6B232BA2-D5F0-4DD0-BDF5-931109CBCFC8}"/>
              </a:ext>
            </a:extLst>
          </p:cNvPr>
          <p:cNvGrpSpPr/>
          <p:nvPr/>
        </p:nvGrpSpPr>
        <p:grpSpPr>
          <a:xfrm>
            <a:off x="0" y="5105400"/>
            <a:ext cx="9144000" cy="898195"/>
            <a:chOff x="0" y="5767334"/>
            <a:chExt cx="12192000" cy="898195"/>
          </a:xfrm>
        </p:grpSpPr>
        <p:pic>
          <p:nvPicPr>
            <p:cNvPr id="51"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1">
              <a:extLst>
                <a:ext uri="{FF2B5EF4-FFF2-40B4-BE49-F238E27FC236}">
                  <a16:creationId xmlns:a16="http://schemas.microsoft.com/office/drawing/2014/main" xmlns="" id="{BC7CA3D5-9393-4E36-BDD9-199601DD114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53" name="Picture 52">
              <a:extLst>
                <a:ext uri="{FF2B5EF4-FFF2-40B4-BE49-F238E27FC236}">
                  <a16:creationId xmlns:a16="http://schemas.microsoft.com/office/drawing/2014/main" xmlns="" id="{D34596A7-1A11-4206-825A-C852BB0A653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54" name="Picture 53">
              <a:extLst>
                <a:ext uri="{FF2B5EF4-FFF2-40B4-BE49-F238E27FC236}">
                  <a16:creationId xmlns:a16="http://schemas.microsoft.com/office/drawing/2014/main" xmlns="" id="{3EA520B1-68E0-4EDF-A383-DC65CDF8894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55"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Straight Connector 55">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4633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xmlns="" id="{34BE0AE7-A0B9-47D3-BEB1-0564F2501C6A}"/>
              </a:ext>
            </a:extLst>
          </p:cNvPr>
          <p:cNvSpPr txBox="1"/>
          <p:nvPr/>
        </p:nvSpPr>
        <p:spPr>
          <a:xfrm>
            <a:off x="195611" y="6070134"/>
            <a:ext cx="3414713" cy="523220"/>
          </a:xfrm>
          <a:prstGeom prst="rect">
            <a:avLst/>
          </a:prstGeom>
          <a:noFill/>
        </p:spPr>
        <p:txBody>
          <a:bodyPr wrap="square" rtlCol="0">
            <a:spAutoFit/>
          </a:bodyPr>
          <a:lstStyle/>
          <a:p>
            <a:r>
              <a:rPr lang="en-US" sz="1400" dirty="0">
                <a:solidFill>
                  <a:schemeClr val="bg1"/>
                </a:solidFill>
              </a:rPr>
              <a:t>HGF Department Meeting</a:t>
            </a:r>
          </a:p>
          <a:p>
            <a:r>
              <a:rPr lang="en-US" sz="1400" dirty="0">
                <a:solidFill>
                  <a:schemeClr val="bg1"/>
                </a:solidFill>
              </a:rPr>
              <a:t>Geneva, 5 March 2019</a:t>
            </a:r>
          </a:p>
        </p:txBody>
      </p:sp>
      <p:sp>
        <p:nvSpPr>
          <p:cNvPr id="13" name="TextBox 12">
            <a:extLst>
              <a:ext uri="{FF2B5EF4-FFF2-40B4-BE49-F238E27FC236}">
                <a16:creationId xmlns:a16="http://schemas.microsoft.com/office/drawing/2014/main" xmlns="" id="{39B9BE35-1480-4679-8330-84068447ACAC}"/>
              </a:ext>
            </a:extLst>
          </p:cNvPr>
          <p:cNvSpPr txBox="1"/>
          <p:nvPr/>
        </p:nvSpPr>
        <p:spPr>
          <a:xfrm>
            <a:off x="309911" y="6222534"/>
            <a:ext cx="3414713" cy="738664"/>
          </a:xfrm>
          <a:prstGeom prst="rect">
            <a:avLst/>
          </a:prstGeom>
          <a:noFill/>
        </p:spPr>
        <p:txBody>
          <a:bodyPr wrap="square" rtlCol="0">
            <a:spAutoFit/>
          </a:bodyPr>
          <a:lstStyle/>
          <a:p>
            <a:r>
              <a:rPr lang="en-US" sz="1400" dirty="0">
                <a:solidFill>
                  <a:schemeClr val="bg1"/>
                </a:solidFill>
              </a:rPr>
              <a:t>WHO internal working group on community participation</a:t>
            </a:r>
          </a:p>
          <a:p>
            <a:r>
              <a:rPr lang="en-US" sz="1400" dirty="0">
                <a:solidFill>
                  <a:schemeClr val="bg1"/>
                </a:solidFill>
              </a:rPr>
              <a:t>Geneva, 21 March 2019</a:t>
            </a:r>
          </a:p>
        </p:txBody>
      </p:sp>
      <p:sp>
        <p:nvSpPr>
          <p:cNvPr id="27" name="Inhaltsplatzhalter 2">
            <a:extLst>
              <a:ext uri="{FF2B5EF4-FFF2-40B4-BE49-F238E27FC236}">
                <a16:creationId xmlns:a16="http://schemas.microsoft.com/office/drawing/2014/main" xmlns="" id="{0A7A33C9-90BF-4614-861F-D74C63E856B9}"/>
              </a:ext>
            </a:extLst>
          </p:cNvPr>
          <p:cNvSpPr>
            <a:spLocks noGrp="1"/>
          </p:cNvSpPr>
          <p:nvPr>
            <p:ph idx="1"/>
          </p:nvPr>
        </p:nvSpPr>
        <p:spPr>
          <a:xfrm>
            <a:off x="628650" y="1825625"/>
            <a:ext cx="7886700" cy="4351338"/>
          </a:xfrm>
        </p:spPr>
        <p:txBody>
          <a:bodyPr>
            <a:normAutofit/>
          </a:bodyPr>
          <a:lstStyle/>
          <a:p>
            <a:pPr marL="0" indent="0">
              <a:buNone/>
            </a:pPr>
            <a:r>
              <a:rPr lang="en-US" sz="2400" dirty="0"/>
              <a:t/>
            </a:r>
            <a:br>
              <a:rPr lang="en-US" sz="2400" dirty="0"/>
            </a:br>
            <a:r>
              <a:rPr lang="en-US" sz="2400" dirty="0"/>
              <a:t/>
            </a:r>
            <a:br>
              <a:rPr lang="en-US" sz="2400" dirty="0"/>
            </a:br>
            <a:endParaRPr lang="x-none" sz="2400" dirty="0"/>
          </a:p>
        </p:txBody>
      </p:sp>
      <p:sp>
        <p:nvSpPr>
          <p:cNvPr id="2" name="Textfeld 1">
            <a:extLst>
              <a:ext uri="{FF2B5EF4-FFF2-40B4-BE49-F238E27FC236}">
                <a16:creationId xmlns:a16="http://schemas.microsoft.com/office/drawing/2014/main" xmlns="" id="{DAC0C11F-DCE4-4509-BEBF-345C91FD692B}"/>
              </a:ext>
            </a:extLst>
          </p:cNvPr>
          <p:cNvSpPr txBox="1"/>
          <p:nvPr/>
        </p:nvSpPr>
        <p:spPr>
          <a:xfrm>
            <a:off x="3349757" y="457692"/>
            <a:ext cx="5598635" cy="4900380"/>
          </a:xfrm>
          <a:prstGeom prst="rect">
            <a:avLst/>
          </a:prstGeom>
          <a:noFill/>
        </p:spPr>
        <p:txBody>
          <a:bodyPr wrap="square" rtlCol="0">
            <a:spAutoFit/>
          </a:bodyPr>
          <a:lstStyle/>
          <a:p>
            <a:pPr lvl="0">
              <a:lnSpc>
                <a:spcPct val="107000"/>
              </a:lnSpc>
            </a:pPr>
            <a:r>
              <a:rPr lang="en-US" sz="2400" dirty="0">
                <a:effectLst/>
                <a:latin typeface="Calibri" panose="020F0502020204030204" pitchFamily="34" charset="0"/>
                <a:ea typeface="Calibri" panose="020F0502020204030204" pitchFamily="34" charset="0"/>
                <a:cs typeface="Times New Roman" panose="02020603050405020304" pitchFamily="18" charset="0"/>
              </a:rPr>
              <a:t>Power dynamics create unequal conditions for participation </a:t>
            </a:r>
          </a:p>
          <a:p>
            <a:pPr marL="800100" lvl="1" indent="-342900">
              <a:lnSpc>
                <a:spcPct val="107000"/>
              </a:lnSpc>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structural barriers to participation for some</a:t>
            </a:r>
          </a:p>
          <a:p>
            <a:pPr marL="800100" lvl="1" indent="-342900">
              <a:lnSpc>
                <a:spcPct val="107000"/>
              </a:lnSpc>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increasing access to for others</a:t>
            </a:r>
          </a:p>
          <a:p>
            <a:pPr lvl="0">
              <a:lnSpc>
                <a:spcPct val="107000"/>
              </a:lnSpc>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de-DE"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Selected k</a:t>
            </a:r>
            <a:r>
              <a:rPr lang="de-DE"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ey messages</a:t>
            </a:r>
            <a:endParaRPr lang="de-DE" sz="2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enabling environment for participation </a:t>
            </a:r>
            <a:r>
              <a:rPr lang="en-US"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000" dirty="0">
                <a:latin typeface="Calibri" panose="020F0502020204030204" pitchFamily="34" charset="0"/>
                <a:ea typeface="Calibri" panose="020F0502020204030204" pitchFamily="34" charset="0"/>
                <a:cs typeface="Times New Roman" panose="02020603050405020304" pitchFamily="18" charset="0"/>
              </a:rPr>
              <a:t> evening out the playing field with the aim of empowering those who are weaker and less powerful</a:t>
            </a:r>
          </a:p>
          <a:p>
            <a:pPr marL="342900" indent="-342900">
              <a:lnSpc>
                <a:spcPct val="107000"/>
              </a:lnSpc>
              <a:buFont typeface="Arial" panose="020B0604020202020204" pitchFamily="34" charset="0"/>
              <a:buChar char="•"/>
            </a:pPr>
            <a:r>
              <a:rPr lang="de-DE" sz="2000" dirty="0">
                <a:latin typeface="Calibri" panose="020F0502020204030204" pitchFamily="34" charset="0"/>
                <a:ea typeface="Calibri" panose="020F0502020204030204" pitchFamily="34" charset="0"/>
                <a:cs typeface="Times New Roman" panose="02020603050405020304" pitchFamily="18" charset="0"/>
              </a:rPr>
              <a:t>A </a:t>
            </a:r>
            <a:r>
              <a:rPr lang="en-US" sz="2000" dirty="0">
                <a:latin typeface="Calibri" panose="020F0502020204030204" pitchFamily="34" charset="0"/>
                <a:ea typeface="Calibri" panose="020F0502020204030204" pitchFamily="34" charset="0"/>
                <a:cs typeface="Times New Roman" panose="02020603050405020304" pitchFamily="18" charset="0"/>
              </a:rPr>
              <a:t>participatory space </a:t>
            </a:r>
            <a:r>
              <a:rPr lang="en-US"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US" sz="2000" dirty="0">
                <a:latin typeface="Calibri" panose="020F0502020204030204" pitchFamily="34" charset="0"/>
                <a:ea typeface="Calibri" panose="020F0502020204030204" pitchFamily="34" charset="0"/>
                <a:cs typeface="Times New Roman" panose="02020603050405020304" pitchFamily="18" charset="0"/>
              </a:rPr>
              <a:t>potent tool to minimize power asymmetries </a:t>
            </a:r>
            <a:r>
              <a:rPr lang="en-US" sz="2000" b="1" dirty="0">
                <a:latin typeface="Calibri" panose="020F0502020204030204" pitchFamily="34" charset="0"/>
                <a:ea typeface="Calibri" panose="020F0502020204030204" pitchFamily="34" charset="0"/>
                <a:cs typeface="Times New Roman" panose="02020603050405020304" pitchFamily="18" charset="0"/>
              </a:rPr>
              <a:t>if</a:t>
            </a:r>
            <a:r>
              <a:rPr lang="en-US" sz="2000" dirty="0">
                <a:latin typeface="Calibri" panose="020F0502020204030204" pitchFamily="34" charset="0"/>
                <a:ea typeface="Calibri" panose="020F0502020204030204" pitchFamily="34" charset="0"/>
                <a:cs typeface="Times New Roman" panose="02020603050405020304" pitchFamily="18" charset="0"/>
              </a:rPr>
              <a:t> designed in a way that counters formal and informal barriers for equal participation</a:t>
            </a:r>
            <a:r>
              <a:rPr lang="en-US" sz="2000" dirty="0" smtClean="0">
                <a:latin typeface="Calibri" panose="020F0502020204030204" pitchFamily="34" charset="0"/>
                <a:ea typeface="Calibri" panose="020F0502020204030204" pitchFamily="34"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xmlns="" id="{850333AF-33B5-4CE2-88FF-F25CCA6F24E1}"/>
              </a:ext>
            </a:extLst>
          </p:cNvPr>
          <p:cNvPicPr>
            <a:picLocks noChangeAspect="1"/>
          </p:cNvPicPr>
          <p:nvPr/>
        </p:nvPicPr>
        <p:blipFill rotWithShape="1">
          <a:blip r:embed="rId3"/>
          <a:srcRect l="32055" t="11507" r="35685" b="3858"/>
          <a:stretch/>
        </p:blipFill>
        <p:spPr>
          <a:xfrm>
            <a:off x="154855" y="502920"/>
            <a:ext cx="2974247" cy="5852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afik 22">
            <a:extLst>
              <a:ext uri="{FF2B5EF4-FFF2-40B4-BE49-F238E27FC236}">
                <a16:creationId xmlns:a16="http://schemas.microsoft.com/office/drawing/2014/main" xmlns="" id="{8964AEC6-5A91-4E10-9606-4968659E4D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grpSp>
        <p:nvGrpSpPr>
          <p:cNvPr id="10" name="Group 9">
            <a:extLst>
              <a:ext uri="{FF2B5EF4-FFF2-40B4-BE49-F238E27FC236}">
                <a16:creationId xmlns:a16="http://schemas.microsoft.com/office/drawing/2014/main" xmlns="" id="{6B232BA2-D5F0-4DD0-BDF5-931109CBCFC8}"/>
              </a:ext>
            </a:extLst>
          </p:cNvPr>
          <p:cNvGrpSpPr/>
          <p:nvPr/>
        </p:nvGrpSpPr>
        <p:grpSpPr>
          <a:xfrm>
            <a:off x="-381000" y="6354306"/>
            <a:ext cx="6846420" cy="466806"/>
            <a:chOff x="0" y="5767334"/>
            <a:chExt cx="12192000" cy="898195"/>
          </a:xfrm>
        </p:grpSpPr>
        <p:pic>
          <p:nvPicPr>
            <p:cNvPr id="15"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xmlns="" id="{BC7CA3D5-9393-4E36-BDD9-199601DD1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18" name="Picture 17">
              <a:extLst>
                <a:ext uri="{FF2B5EF4-FFF2-40B4-BE49-F238E27FC236}">
                  <a16:creationId xmlns:a16="http://schemas.microsoft.com/office/drawing/2014/main" xmlns="" id="{D34596A7-1A11-4206-825A-C852BB0A6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19" name="Picture 18">
              <a:extLst>
                <a:ext uri="{FF2B5EF4-FFF2-40B4-BE49-F238E27FC236}">
                  <a16:creationId xmlns:a16="http://schemas.microsoft.com/office/drawing/2014/main" xmlns="" id="{3EA520B1-68E0-4EDF-A383-DC65CDF88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20"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54104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xmlns="" id="{34BE0AE7-A0B9-47D3-BEB1-0564F2501C6A}"/>
              </a:ext>
            </a:extLst>
          </p:cNvPr>
          <p:cNvSpPr txBox="1"/>
          <p:nvPr/>
        </p:nvSpPr>
        <p:spPr>
          <a:xfrm>
            <a:off x="195611" y="6070134"/>
            <a:ext cx="3414713" cy="523220"/>
          </a:xfrm>
          <a:prstGeom prst="rect">
            <a:avLst/>
          </a:prstGeom>
          <a:noFill/>
        </p:spPr>
        <p:txBody>
          <a:bodyPr wrap="square" rtlCol="0">
            <a:spAutoFit/>
          </a:bodyPr>
          <a:lstStyle/>
          <a:p>
            <a:r>
              <a:rPr lang="en-US" sz="1400" dirty="0">
                <a:solidFill>
                  <a:schemeClr val="bg1"/>
                </a:solidFill>
              </a:rPr>
              <a:t>HGF Department Meeting</a:t>
            </a:r>
          </a:p>
          <a:p>
            <a:r>
              <a:rPr lang="en-US" sz="1400" dirty="0">
                <a:solidFill>
                  <a:schemeClr val="bg1"/>
                </a:solidFill>
              </a:rPr>
              <a:t>Geneva, 5 March 2019</a:t>
            </a:r>
          </a:p>
        </p:txBody>
      </p:sp>
      <p:sp>
        <p:nvSpPr>
          <p:cNvPr id="13" name="TextBox 12">
            <a:extLst>
              <a:ext uri="{FF2B5EF4-FFF2-40B4-BE49-F238E27FC236}">
                <a16:creationId xmlns:a16="http://schemas.microsoft.com/office/drawing/2014/main" xmlns="" id="{39B9BE35-1480-4679-8330-84068447ACAC}"/>
              </a:ext>
            </a:extLst>
          </p:cNvPr>
          <p:cNvSpPr txBox="1"/>
          <p:nvPr/>
        </p:nvSpPr>
        <p:spPr>
          <a:xfrm>
            <a:off x="309911" y="6222534"/>
            <a:ext cx="3414713" cy="738664"/>
          </a:xfrm>
          <a:prstGeom prst="rect">
            <a:avLst/>
          </a:prstGeom>
          <a:noFill/>
        </p:spPr>
        <p:txBody>
          <a:bodyPr wrap="square" rtlCol="0">
            <a:spAutoFit/>
          </a:bodyPr>
          <a:lstStyle/>
          <a:p>
            <a:r>
              <a:rPr lang="en-US" sz="1400" dirty="0">
                <a:solidFill>
                  <a:schemeClr val="bg1"/>
                </a:solidFill>
              </a:rPr>
              <a:t>WHO internal working group on community participation</a:t>
            </a:r>
          </a:p>
          <a:p>
            <a:r>
              <a:rPr lang="en-US" sz="1400" dirty="0">
                <a:solidFill>
                  <a:schemeClr val="bg1"/>
                </a:solidFill>
              </a:rPr>
              <a:t>Geneva, 21 March 2019</a:t>
            </a:r>
          </a:p>
        </p:txBody>
      </p:sp>
      <p:sp>
        <p:nvSpPr>
          <p:cNvPr id="6" name="Content Placeholder 5">
            <a:extLst>
              <a:ext uri="{FF2B5EF4-FFF2-40B4-BE49-F238E27FC236}">
                <a16:creationId xmlns:a16="http://schemas.microsoft.com/office/drawing/2014/main" xmlns="" id="{21733461-F4E6-7044-9FE1-F69CB2851702}"/>
              </a:ext>
            </a:extLst>
          </p:cNvPr>
          <p:cNvSpPr>
            <a:spLocks noGrp="1"/>
          </p:cNvSpPr>
          <p:nvPr>
            <p:ph idx="1"/>
          </p:nvPr>
        </p:nvSpPr>
        <p:spPr>
          <a:xfrm>
            <a:off x="3383873" y="559801"/>
            <a:ext cx="5389325" cy="5738403"/>
          </a:xfrm>
        </p:spPr>
        <p:txBody>
          <a:bodyPr>
            <a:normAutofit/>
          </a:bodyPr>
          <a:lstStyle/>
          <a:p>
            <a:pPr marL="0" indent="0">
              <a:buNone/>
            </a:pPr>
            <a:r>
              <a:rPr lang="en-US" sz="2400" dirty="0"/>
              <a:t>Challenges in finding the ‘right’ representatives:</a:t>
            </a:r>
          </a:p>
          <a:p>
            <a:pPr lvl="1"/>
            <a:r>
              <a:rPr lang="en-US" sz="2000" dirty="0"/>
              <a:t>Considered legitimate </a:t>
            </a:r>
          </a:p>
          <a:p>
            <a:pPr lvl="1"/>
            <a:r>
              <a:rPr lang="en-US" sz="2000" dirty="0"/>
              <a:t>Able to represent a constituency, idea, and/or their own individual experience</a:t>
            </a:r>
          </a:p>
          <a:p>
            <a:pPr marL="0" indent="0">
              <a:buNone/>
            </a:pPr>
            <a:endParaRPr lang="en-US" sz="2400" b="1" dirty="0"/>
          </a:p>
          <a:p>
            <a:pPr marL="0" indent="0">
              <a:buNone/>
            </a:pPr>
            <a:r>
              <a:rPr lang="en-US" sz="2400" b="1" dirty="0">
                <a:solidFill>
                  <a:srgbClr val="C00000"/>
                </a:solidFill>
              </a:rPr>
              <a:t>Selected key messages</a:t>
            </a:r>
            <a:endParaRPr lang="en-US" sz="2400" b="1" dirty="0"/>
          </a:p>
          <a:p>
            <a:pPr lvl="1"/>
            <a:r>
              <a:rPr lang="en-US" sz="2000" dirty="0" smtClean="0"/>
              <a:t>Format </a:t>
            </a:r>
            <a:r>
              <a:rPr lang="en-US" sz="2000" dirty="0"/>
              <a:t>which lends legitimacy to participants</a:t>
            </a:r>
          </a:p>
          <a:p>
            <a:pPr lvl="2"/>
            <a:r>
              <a:rPr lang="en-US" dirty="0"/>
              <a:t>Neutral facilitator</a:t>
            </a:r>
          </a:p>
          <a:p>
            <a:pPr lvl="2"/>
            <a:r>
              <a:rPr lang="en-US" dirty="0"/>
              <a:t>Homogenous focus groups</a:t>
            </a:r>
          </a:p>
          <a:p>
            <a:pPr lvl="2"/>
            <a:r>
              <a:rPr lang="en-US" dirty="0"/>
              <a:t>Meeting location</a:t>
            </a:r>
          </a:p>
          <a:p>
            <a:pPr lvl="2"/>
            <a:r>
              <a:rPr lang="en-US" dirty="0"/>
              <a:t>Speaking time</a:t>
            </a:r>
          </a:p>
          <a:p>
            <a:pPr lvl="2"/>
            <a:r>
              <a:rPr lang="en-US" dirty="0"/>
              <a:t>Preparatory material</a:t>
            </a:r>
            <a:endParaRPr lang="en-US" sz="1800" dirty="0"/>
          </a:p>
          <a:p>
            <a:pPr lvl="1"/>
            <a:endParaRPr lang="en-US" sz="2000" dirty="0"/>
          </a:p>
          <a:p>
            <a:pPr lvl="1"/>
            <a:endParaRPr lang="en-US" sz="2000" dirty="0"/>
          </a:p>
        </p:txBody>
      </p:sp>
      <p:pic>
        <p:nvPicPr>
          <p:cNvPr id="2" name="Picture 1">
            <a:extLst>
              <a:ext uri="{FF2B5EF4-FFF2-40B4-BE49-F238E27FC236}">
                <a16:creationId xmlns:a16="http://schemas.microsoft.com/office/drawing/2014/main" xmlns="" id="{5D79B259-9C97-4507-AF39-CBC3283DEC12}"/>
              </a:ext>
            </a:extLst>
          </p:cNvPr>
          <p:cNvPicPr>
            <a:picLocks noChangeAspect="1"/>
          </p:cNvPicPr>
          <p:nvPr/>
        </p:nvPicPr>
        <p:blipFill rotWithShape="1">
          <a:blip r:embed="rId3"/>
          <a:srcRect l="31704" t="12267" r="36600" b="3859"/>
          <a:stretch/>
        </p:blipFill>
        <p:spPr>
          <a:xfrm>
            <a:off x="153501" y="484544"/>
            <a:ext cx="2948653" cy="5852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Grafik 22">
            <a:extLst>
              <a:ext uri="{FF2B5EF4-FFF2-40B4-BE49-F238E27FC236}">
                <a16:creationId xmlns:a16="http://schemas.microsoft.com/office/drawing/2014/main" xmlns="" id="{DCBB958B-796B-4086-A297-B6ACB08CC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grpSp>
        <p:nvGrpSpPr>
          <p:cNvPr id="7" name="Group 6">
            <a:extLst>
              <a:ext uri="{FF2B5EF4-FFF2-40B4-BE49-F238E27FC236}">
                <a16:creationId xmlns:a16="http://schemas.microsoft.com/office/drawing/2014/main" xmlns="" id="{6B232BA2-D5F0-4DD0-BDF5-931109CBCFC8}"/>
              </a:ext>
            </a:extLst>
          </p:cNvPr>
          <p:cNvGrpSpPr/>
          <p:nvPr/>
        </p:nvGrpSpPr>
        <p:grpSpPr>
          <a:xfrm>
            <a:off x="-381000" y="6354306"/>
            <a:ext cx="6846420" cy="466806"/>
            <a:chOff x="0" y="5767334"/>
            <a:chExt cx="12192000" cy="898195"/>
          </a:xfrm>
        </p:grpSpPr>
        <p:pic>
          <p:nvPicPr>
            <p:cNvPr id="8"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xmlns="" id="{BC7CA3D5-9393-4E36-BDD9-199601DD1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11" name="Picture 10">
              <a:extLst>
                <a:ext uri="{FF2B5EF4-FFF2-40B4-BE49-F238E27FC236}">
                  <a16:creationId xmlns:a16="http://schemas.microsoft.com/office/drawing/2014/main" xmlns="" id="{D34596A7-1A11-4206-825A-C852BB0A6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12" name="Picture 11">
              <a:extLst>
                <a:ext uri="{FF2B5EF4-FFF2-40B4-BE49-F238E27FC236}">
                  <a16:creationId xmlns:a16="http://schemas.microsoft.com/office/drawing/2014/main" xmlns="" id="{3EA520B1-68E0-4EDF-A383-DC65CDF88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15"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1828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xmlns="" id="{34BE0AE7-A0B9-47D3-BEB1-0564F2501C6A}"/>
              </a:ext>
            </a:extLst>
          </p:cNvPr>
          <p:cNvSpPr txBox="1"/>
          <p:nvPr/>
        </p:nvSpPr>
        <p:spPr>
          <a:xfrm>
            <a:off x="195611" y="6070134"/>
            <a:ext cx="3414713" cy="523220"/>
          </a:xfrm>
          <a:prstGeom prst="rect">
            <a:avLst/>
          </a:prstGeom>
          <a:noFill/>
        </p:spPr>
        <p:txBody>
          <a:bodyPr wrap="square" rtlCol="0">
            <a:spAutoFit/>
          </a:bodyPr>
          <a:lstStyle/>
          <a:p>
            <a:r>
              <a:rPr lang="en-US" sz="1400" dirty="0">
                <a:solidFill>
                  <a:schemeClr val="bg1"/>
                </a:solidFill>
              </a:rPr>
              <a:t>HGF Department Meeting</a:t>
            </a:r>
          </a:p>
          <a:p>
            <a:r>
              <a:rPr lang="en-US" sz="1400" dirty="0">
                <a:solidFill>
                  <a:schemeClr val="bg1"/>
                </a:solidFill>
              </a:rPr>
              <a:t>Geneva, 5 March 2019</a:t>
            </a:r>
          </a:p>
        </p:txBody>
      </p:sp>
      <p:sp>
        <p:nvSpPr>
          <p:cNvPr id="13" name="TextBox 12">
            <a:extLst>
              <a:ext uri="{FF2B5EF4-FFF2-40B4-BE49-F238E27FC236}">
                <a16:creationId xmlns:a16="http://schemas.microsoft.com/office/drawing/2014/main" xmlns="" id="{39B9BE35-1480-4679-8330-84068447ACAC}"/>
              </a:ext>
            </a:extLst>
          </p:cNvPr>
          <p:cNvSpPr txBox="1"/>
          <p:nvPr/>
        </p:nvSpPr>
        <p:spPr>
          <a:xfrm>
            <a:off x="309911" y="6222534"/>
            <a:ext cx="3414713" cy="738664"/>
          </a:xfrm>
          <a:prstGeom prst="rect">
            <a:avLst/>
          </a:prstGeom>
          <a:noFill/>
        </p:spPr>
        <p:txBody>
          <a:bodyPr wrap="square" rtlCol="0">
            <a:spAutoFit/>
          </a:bodyPr>
          <a:lstStyle/>
          <a:p>
            <a:r>
              <a:rPr lang="en-US" sz="1400" dirty="0">
                <a:solidFill>
                  <a:schemeClr val="bg1"/>
                </a:solidFill>
              </a:rPr>
              <a:t>WHO internal working group on community participation</a:t>
            </a:r>
          </a:p>
          <a:p>
            <a:r>
              <a:rPr lang="en-US" sz="1400" dirty="0">
                <a:solidFill>
                  <a:schemeClr val="bg1"/>
                </a:solidFill>
              </a:rPr>
              <a:t>Geneva, 21 March 2019</a:t>
            </a:r>
          </a:p>
        </p:txBody>
      </p:sp>
      <p:sp>
        <p:nvSpPr>
          <p:cNvPr id="6" name="Content Placeholder 5">
            <a:extLst>
              <a:ext uri="{FF2B5EF4-FFF2-40B4-BE49-F238E27FC236}">
                <a16:creationId xmlns:a16="http://schemas.microsoft.com/office/drawing/2014/main" xmlns="" id="{21733461-F4E6-7044-9FE1-F69CB2851702}"/>
              </a:ext>
            </a:extLst>
          </p:cNvPr>
          <p:cNvSpPr>
            <a:spLocks noGrp="1"/>
          </p:cNvSpPr>
          <p:nvPr>
            <p:ph idx="1"/>
          </p:nvPr>
        </p:nvSpPr>
        <p:spPr>
          <a:xfrm>
            <a:off x="3383230" y="503873"/>
            <a:ext cx="5377937" cy="5874543"/>
          </a:xfrm>
        </p:spPr>
        <p:txBody>
          <a:bodyPr>
            <a:noAutofit/>
          </a:bodyPr>
          <a:lstStyle/>
          <a:p>
            <a:pPr marL="0" indent="0">
              <a:buNone/>
            </a:pPr>
            <a:r>
              <a:rPr lang="en-US" sz="2400" dirty="0"/>
              <a:t>Recalibrating the balance of power which is rooted in expertise, knowledge, and speaking skills </a:t>
            </a:r>
          </a:p>
          <a:p>
            <a:pPr marL="0" indent="0">
              <a:buNone/>
            </a:pPr>
            <a:endParaRPr lang="en-US" sz="2000" dirty="0"/>
          </a:p>
          <a:p>
            <a:pPr marL="0" indent="0">
              <a:buNone/>
            </a:pPr>
            <a:r>
              <a:rPr lang="en-US" sz="2400" b="1" dirty="0">
                <a:solidFill>
                  <a:schemeClr val="accent2"/>
                </a:solidFill>
              </a:rPr>
              <a:t>Selected key messages</a:t>
            </a:r>
            <a:endParaRPr lang="en-US" sz="2400" b="1" dirty="0"/>
          </a:p>
          <a:p>
            <a:pPr lvl="1"/>
            <a:r>
              <a:rPr lang="en-US" sz="2000" dirty="0"/>
              <a:t>Quality of exchanges </a:t>
            </a:r>
            <a:r>
              <a:rPr lang="en-US" sz="2000" dirty="0">
                <a:sym typeface="Wingdings" panose="05000000000000000000" pitchFamily="2" charset="2"/>
              </a:rPr>
              <a:t> </a:t>
            </a:r>
            <a:r>
              <a:rPr lang="en-US" sz="2000" dirty="0"/>
              <a:t>determined by the competency and capacities of the participants </a:t>
            </a:r>
          </a:p>
          <a:p>
            <a:pPr lvl="1"/>
            <a:r>
              <a:rPr lang="en-US" sz="2000" dirty="0"/>
              <a:t>Level playing field </a:t>
            </a:r>
            <a:r>
              <a:rPr lang="en-US" sz="2000" dirty="0">
                <a:sym typeface="Wingdings" panose="05000000000000000000" pitchFamily="2" charset="2"/>
              </a:rPr>
              <a:t> </a:t>
            </a:r>
          </a:p>
          <a:p>
            <a:pPr lvl="2"/>
            <a:r>
              <a:rPr lang="en-US" sz="1800" dirty="0"/>
              <a:t>stakeholders/participants on an equal footing</a:t>
            </a:r>
          </a:p>
          <a:p>
            <a:pPr lvl="2"/>
            <a:r>
              <a:rPr lang="en-US" sz="1800" dirty="0"/>
              <a:t>more frank and fruitful discussions</a:t>
            </a:r>
          </a:p>
          <a:p>
            <a:pPr lvl="2"/>
            <a:r>
              <a:rPr lang="en-US" sz="1800" dirty="0"/>
              <a:t>policy influence</a:t>
            </a:r>
          </a:p>
          <a:p>
            <a:pPr lvl="1"/>
            <a:r>
              <a:rPr lang="en-US" sz="2000" b="1" dirty="0"/>
              <a:t>Recognition</a:t>
            </a:r>
            <a:r>
              <a:rPr lang="en-US" sz="2000" dirty="0"/>
              <a:t> is the most fundamental dimension of capacities for equal interaction but is the most difficult to </a:t>
            </a:r>
            <a:r>
              <a:rPr lang="en-US" sz="2000" dirty="0" smtClean="0"/>
              <a:t>build</a:t>
            </a:r>
            <a:endParaRPr lang="en-US" sz="2000" dirty="0"/>
          </a:p>
        </p:txBody>
      </p:sp>
      <p:pic>
        <p:nvPicPr>
          <p:cNvPr id="10" name="Grafik 22">
            <a:extLst>
              <a:ext uri="{FF2B5EF4-FFF2-40B4-BE49-F238E27FC236}">
                <a16:creationId xmlns:a16="http://schemas.microsoft.com/office/drawing/2014/main" xmlns="" id="{68D78336-8D86-4078-A8A9-15A652725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pic>
        <p:nvPicPr>
          <p:cNvPr id="2" name="Picture 1">
            <a:extLst>
              <a:ext uri="{FF2B5EF4-FFF2-40B4-BE49-F238E27FC236}">
                <a16:creationId xmlns:a16="http://schemas.microsoft.com/office/drawing/2014/main" xmlns="" id="{2D417A4F-5F33-47B6-A6F2-D90A7E6A3BB2}"/>
              </a:ext>
            </a:extLst>
          </p:cNvPr>
          <p:cNvPicPr>
            <a:picLocks noChangeAspect="1"/>
          </p:cNvPicPr>
          <p:nvPr/>
        </p:nvPicPr>
        <p:blipFill rotWithShape="1">
          <a:blip r:embed="rId4"/>
          <a:srcRect l="48320" t="19348" r="21940" b="12815"/>
          <a:stretch/>
        </p:blipFill>
        <p:spPr>
          <a:xfrm>
            <a:off x="382834" y="659758"/>
            <a:ext cx="2798828" cy="5718661"/>
          </a:xfrm>
          <a:prstGeom prst="rect">
            <a:avLst/>
          </a:prstGeom>
          <a:ln>
            <a:solidFill>
              <a:schemeClr val="tx1"/>
            </a:solidFill>
          </a:ln>
          <a:effectLst>
            <a:outerShdw blurRad="50800" dist="50800" dir="5400000" algn="ctr" rotWithShape="0">
              <a:schemeClr val="bg1">
                <a:lumMod val="65000"/>
              </a:schemeClr>
            </a:outerShdw>
          </a:effectLst>
        </p:spPr>
      </p:pic>
      <p:grpSp>
        <p:nvGrpSpPr>
          <p:cNvPr id="8" name="Group 7">
            <a:extLst>
              <a:ext uri="{FF2B5EF4-FFF2-40B4-BE49-F238E27FC236}">
                <a16:creationId xmlns:a16="http://schemas.microsoft.com/office/drawing/2014/main" xmlns="" id="{6B232BA2-D5F0-4DD0-BDF5-931109CBCFC8}"/>
              </a:ext>
            </a:extLst>
          </p:cNvPr>
          <p:cNvGrpSpPr/>
          <p:nvPr/>
        </p:nvGrpSpPr>
        <p:grpSpPr>
          <a:xfrm>
            <a:off x="-381000" y="6354306"/>
            <a:ext cx="6846420" cy="466806"/>
            <a:chOff x="0" y="5767334"/>
            <a:chExt cx="12192000" cy="898195"/>
          </a:xfrm>
        </p:grpSpPr>
        <p:pic>
          <p:nvPicPr>
            <p:cNvPr id="9"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xmlns="" id="{BC7CA3D5-9393-4E36-BDD9-199601DD1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15" name="Picture 14">
              <a:extLst>
                <a:ext uri="{FF2B5EF4-FFF2-40B4-BE49-F238E27FC236}">
                  <a16:creationId xmlns:a16="http://schemas.microsoft.com/office/drawing/2014/main" xmlns="" id="{D34596A7-1A11-4206-825A-C852BB0A6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16" name="Picture 15">
              <a:extLst>
                <a:ext uri="{FF2B5EF4-FFF2-40B4-BE49-F238E27FC236}">
                  <a16:creationId xmlns:a16="http://schemas.microsoft.com/office/drawing/2014/main" xmlns="" id="{3EA520B1-68E0-4EDF-A383-DC65CDF88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17"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1569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xmlns="" id="{34BE0AE7-A0B9-47D3-BEB1-0564F2501C6A}"/>
              </a:ext>
            </a:extLst>
          </p:cNvPr>
          <p:cNvSpPr txBox="1"/>
          <p:nvPr/>
        </p:nvSpPr>
        <p:spPr>
          <a:xfrm>
            <a:off x="195611" y="6070134"/>
            <a:ext cx="3414713" cy="523220"/>
          </a:xfrm>
          <a:prstGeom prst="rect">
            <a:avLst/>
          </a:prstGeom>
          <a:noFill/>
        </p:spPr>
        <p:txBody>
          <a:bodyPr wrap="square" rtlCol="0">
            <a:spAutoFit/>
          </a:bodyPr>
          <a:lstStyle/>
          <a:p>
            <a:r>
              <a:rPr lang="en-US" sz="1400" dirty="0">
                <a:solidFill>
                  <a:schemeClr val="bg1"/>
                </a:solidFill>
              </a:rPr>
              <a:t>HGF Department Meeting</a:t>
            </a:r>
          </a:p>
          <a:p>
            <a:r>
              <a:rPr lang="en-US" sz="1400" dirty="0">
                <a:solidFill>
                  <a:schemeClr val="bg1"/>
                </a:solidFill>
              </a:rPr>
              <a:t>Geneva, 5 March 2019</a:t>
            </a:r>
          </a:p>
        </p:txBody>
      </p:sp>
      <p:sp>
        <p:nvSpPr>
          <p:cNvPr id="13" name="TextBox 12">
            <a:extLst>
              <a:ext uri="{FF2B5EF4-FFF2-40B4-BE49-F238E27FC236}">
                <a16:creationId xmlns:a16="http://schemas.microsoft.com/office/drawing/2014/main" xmlns="" id="{39B9BE35-1480-4679-8330-84068447ACAC}"/>
              </a:ext>
            </a:extLst>
          </p:cNvPr>
          <p:cNvSpPr txBox="1"/>
          <p:nvPr/>
        </p:nvSpPr>
        <p:spPr>
          <a:xfrm>
            <a:off x="309911" y="6222534"/>
            <a:ext cx="3414713" cy="738664"/>
          </a:xfrm>
          <a:prstGeom prst="rect">
            <a:avLst/>
          </a:prstGeom>
          <a:noFill/>
        </p:spPr>
        <p:txBody>
          <a:bodyPr wrap="square" rtlCol="0">
            <a:spAutoFit/>
          </a:bodyPr>
          <a:lstStyle/>
          <a:p>
            <a:r>
              <a:rPr lang="en-US" sz="1400" dirty="0">
                <a:solidFill>
                  <a:schemeClr val="bg1"/>
                </a:solidFill>
              </a:rPr>
              <a:t>WHO internal working group on community participation</a:t>
            </a:r>
          </a:p>
          <a:p>
            <a:r>
              <a:rPr lang="en-US" sz="1400" dirty="0">
                <a:solidFill>
                  <a:schemeClr val="bg1"/>
                </a:solidFill>
              </a:rPr>
              <a:t>Geneva, 21 March 2019</a:t>
            </a:r>
          </a:p>
        </p:txBody>
      </p:sp>
      <p:sp>
        <p:nvSpPr>
          <p:cNvPr id="6" name="Content Placeholder 5">
            <a:extLst>
              <a:ext uri="{FF2B5EF4-FFF2-40B4-BE49-F238E27FC236}">
                <a16:creationId xmlns:a16="http://schemas.microsoft.com/office/drawing/2014/main" xmlns="" id="{21733461-F4E6-7044-9FE1-F69CB2851702}"/>
              </a:ext>
            </a:extLst>
          </p:cNvPr>
          <p:cNvSpPr>
            <a:spLocks noGrp="1"/>
          </p:cNvSpPr>
          <p:nvPr>
            <p:ph idx="1"/>
          </p:nvPr>
        </p:nvSpPr>
        <p:spPr>
          <a:xfrm>
            <a:off x="3451906" y="2492088"/>
            <a:ext cx="5109468" cy="3674140"/>
          </a:xfrm>
        </p:spPr>
        <p:txBody>
          <a:bodyPr>
            <a:normAutofit fontScale="85000" lnSpcReduction="20000"/>
          </a:bodyPr>
          <a:lstStyle/>
          <a:p>
            <a:pPr marL="0" indent="0">
              <a:buNone/>
            </a:pPr>
            <a:r>
              <a:rPr lang="en-US" sz="2400" b="1" dirty="0">
                <a:solidFill>
                  <a:srgbClr val="008080"/>
                </a:solidFill>
              </a:rPr>
              <a:t>Selected key messages</a:t>
            </a:r>
            <a:endParaRPr lang="en-US" sz="2400" b="1" dirty="0"/>
          </a:p>
          <a:p>
            <a:pPr lvl="1"/>
            <a:r>
              <a:rPr lang="en-GB" sz="2000" dirty="0"/>
              <a:t>Policy uptake is not always the priority in participatory governance processes </a:t>
            </a:r>
            <a:endParaRPr lang="hu-HU" sz="2000" dirty="0"/>
          </a:p>
          <a:p>
            <a:pPr lvl="1"/>
            <a:r>
              <a:rPr lang="en-GB" sz="2000" dirty="0"/>
              <a:t>Value-driven argument </a:t>
            </a:r>
            <a:r>
              <a:rPr lang="en-GB" sz="2000" dirty="0">
                <a:sym typeface="Wingdings" panose="05000000000000000000" pitchFamily="2" charset="2"/>
              </a:rPr>
              <a:t></a:t>
            </a:r>
            <a:r>
              <a:rPr lang="en-GB" sz="2000" dirty="0"/>
              <a:t> participation is a value in and of itself, an intrinsic goal</a:t>
            </a:r>
          </a:p>
          <a:p>
            <a:pPr lvl="1"/>
            <a:r>
              <a:rPr lang="en-US" sz="2000" dirty="0"/>
              <a:t>2 complementary approaches to participation: governance vs. service delivery objectives</a:t>
            </a:r>
          </a:p>
          <a:p>
            <a:pPr lvl="1"/>
            <a:r>
              <a:rPr lang="en-US" sz="2000" dirty="0"/>
              <a:t>Policy uptake </a:t>
            </a:r>
            <a:r>
              <a:rPr lang="en-US" sz="2000" dirty="0">
                <a:sym typeface="Wingdings" panose="05000000000000000000" pitchFamily="2" charset="2"/>
              </a:rPr>
              <a:t> </a:t>
            </a:r>
            <a:r>
              <a:rPr lang="en-US" sz="2000" dirty="0"/>
              <a:t>level of government involvement is critical</a:t>
            </a:r>
          </a:p>
          <a:p>
            <a:pPr lvl="1"/>
            <a:r>
              <a:rPr lang="en-US" sz="2000" dirty="0"/>
              <a:t>Institutionalized government-initiated and/or -supported spaces for participation </a:t>
            </a:r>
            <a:r>
              <a:rPr lang="en-US" sz="2000" dirty="0">
                <a:sym typeface="Wingdings" panose="05000000000000000000" pitchFamily="2" charset="2"/>
              </a:rPr>
              <a:t> </a:t>
            </a:r>
            <a:r>
              <a:rPr lang="en-US" sz="2000" dirty="0"/>
              <a:t>higher policy uptake</a:t>
            </a:r>
          </a:p>
          <a:p>
            <a:pPr lvl="1"/>
            <a:endParaRPr lang="en-US" sz="2000" dirty="0"/>
          </a:p>
          <a:p>
            <a:pPr lvl="1"/>
            <a:endParaRPr lang="en-US" sz="2000" dirty="0"/>
          </a:p>
        </p:txBody>
      </p:sp>
      <p:sp>
        <p:nvSpPr>
          <p:cNvPr id="2" name="TextBox 1">
            <a:extLst>
              <a:ext uri="{FF2B5EF4-FFF2-40B4-BE49-F238E27FC236}">
                <a16:creationId xmlns:a16="http://schemas.microsoft.com/office/drawing/2014/main" xmlns="" id="{1E8C8FA6-6939-4024-9FE2-00200712FC62}"/>
              </a:ext>
            </a:extLst>
          </p:cNvPr>
          <p:cNvSpPr txBox="1"/>
          <p:nvPr/>
        </p:nvSpPr>
        <p:spPr>
          <a:xfrm>
            <a:off x="3109837" y="562828"/>
            <a:ext cx="5109468" cy="2282676"/>
          </a:xfrm>
          <a:prstGeom prst="rect">
            <a:avLst/>
          </a:prstGeom>
          <a:noFill/>
        </p:spPr>
        <p:txBody>
          <a:bodyPr wrap="square" rtlCol="0">
            <a:spAutoFit/>
          </a:bodyPr>
          <a:lstStyle/>
          <a:p>
            <a:pPr lvl="1"/>
            <a:r>
              <a:rPr lang="en-GB" sz="2400" b="1" dirty="0"/>
              <a:t>Public participation initiatives have insufficient influence on decision-making</a:t>
            </a:r>
          </a:p>
          <a:p>
            <a:pPr marL="800100" lvl="1" indent="-342900">
              <a:buFont typeface="Arial" panose="020B0604020202020204" pitchFamily="34" charset="0"/>
              <a:buChar char="•"/>
            </a:pPr>
            <a:r>
              <a:rPr lang="en-GB" sz="2400" dirty="0"/>
              <a:t>‘Deliberation-to-policy gap’</a:t>
            </a:r>
            <a:r>
              <a:rPr lang="hu-HU" sz="2400" dirty="0"/>
              <a:t> </a:t>
            </a:r>
            <a:endParaRPr lang="en-GB" sz="2400" dirty="0"/>
          </a:p>
          <a:p>
            <a:pPr lvl="1"/>
            <a:endParaRPr lang="en-GB" sz="2000" b="1" i="1" dirty="0"/>
          </a:p>
          <a:p>
            <a:pPr lvl="0">
              <a:lnSpc>
                <a:spcPct val="90000"/>
              </a:lnSpc>
              <a:spcBef>
                <a:spcPts val="1000"/>
              </a:spcBef>
            </a:pPr>
            <a:endParaRPr lang="en-US" sz="2000" b="1" dirty="0">
              <a:solidFill>
                <a:prstClr val="black"/>
              </a:solidFill>
            </a:endParaRPr>
          </a:p>
        </p:txBody>
      </p:sp>
      <p:pic>
        <p:nvPicPr>
          <p:cNvPr id="10" name="Picture 9">
            <a:extLst>
              <a:ext uri="{FF2B5EF4-FFF2-40B4-BE49-F238E27FC236}">
                <a16:creationId xmlns:a16="http://schemas.microsoft.com/office/drawing/2014/main" xmlns="" id="{CDB08B79-B399-4D38-95CB-9A0D6AB1ADA7}"/>
              </a:ext>
            </a:extLst>
          </p:cNvPr>
          <p:cNvPicPr>
            <a:picLocks noChangeAspect="1"/>
          </p:cNvPicPr>
          <p:nvPr/>
        </p:nvPicPr>
        <p:blipFill rotWithShape="1">
          <a:blip r:embed="rId3"/>
          <a:srcRect l="31899" t="11556" r="34201" b="3859"/>
          <a:stretch/>
        </p:blipFill>
        <p:spPr>
          <a:xfrm>
            <a:off x="195612" y="502795"/>
            <a:ext cx="2941751" cy="5852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Grafik 22">
            <a:extLst>
              <a:ext uri="{FF2B5EF4-FFF2-40B4-BE49-F238E27FC236}">
                <a16:creationId xmlns:a16="http://schemas.microsoft.com/office/drawing/2014/main" xmlns="" id="{6E0DF6DC-6530-4229-BE7D-CE744855E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grpSp>
        <p:nvGrpSpPr>
          <p:cNvPr id="11" name="Group 10">
            <a:extLst>
              <a:ext uri="{FF2B5EF4-FFF2-40B4-BE49-F238E27FC236}">
                <a16:creationId xmlns:a16="http://schemas.microsoft.com/office/drawing/2014/main" xmlns="" id="{6B232BA2-D5F0-4DD0-BDF5-931109CBCFC8}"/>
              </a:ext>
            </a:extLst>
          </p:cNvPr>
          <p:cNvGrpSpPr/>
          <p:nvPr/>
        </p:nvGrpSpPr>
        <p:grpSpPr>
          <a:xfrm>
            <a:off x="-381000" y="6354306"/>
            <a:ext cx="6846420" cy="466806"/>
            <a:chOff x="0" y="5767334"/>
            <a:chExt cx="12192000" cy="898195"/>
          </a:xfrm>
        </p:grpSpPr>
        <p:pic>
          <p:nvPicPr>
            <p:cNvPr id="17"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xmlns="" id="{BC7CA3D5-9393-4E36-BDD9-199601DD1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19" name="Picture 18">
              <a:extLst>
                <a:ext uri="{FF2B5EF4-FFF2-40B4-BE49-F238E27FC236}">
                  <a16:creationId xmlns:a16="http://schemas.microsoft.com/office/drawing/2014/main" xmlns="" id="{D34596A7-1A11-4206-825A-C852BB0A6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20" name="Picture 19">
              <a:extLst>
                <a:ext uri="{FF2B5EF4-FFF2-40B4-BE49-F238E27FC236}">
                  <a16:creationId xmlns:a16="http://schemas.microsoft.com/office/drawing/2014/main" xmlns="" id="{3EA520B1-68E0-4EDF-A383-DC65CDF88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21"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Connector 21">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703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39B9BE35-1480-4679-8330-84068447ACAC}"/>
              </a:ext>
            </a:extLst>
          </p:cNvPr>
          <p:cNvSpPr txBox="1"/>
          <p:nvPr/>
        </p:nvSpPr>
        <p:spPr>
          <a:xfrm>
            <a:off x="309911" y="6222534"/>
            <a:ext cx="3414713" cy="738664"/>
          </a:xfrm>
          <a:prstGeom prst="rect">
            <a:avLst/>
          </a:prstGeom>
          <a:noFill/>
        </p:spPr>
        <p:txBody>
          <a:bodyPr wrap="square" rtlCol="0">
            <a:spAutoFit/>
          </a:bodyPr>
          <a:lstStyle/>
          <a:p>
            <a:r>
              <a:rPr lang="en-US" sz="1400" dirty="0">
                <a:solidFill>
                  <a:schemeClr val="bg1"/>
                </a:solidFill>
              </a:rPr>
              <a:t>WHO internal working group on community participation</a:t>
            </a:r>
          </a:p>
          <a:p>
            <a:r>
              <a:rPr lang="en-US" sz="1400" dirty="0">
                <a:solidFill>
                  <a:schemeClr val="bg1"/>
                </a:solidFill>
              </a:rPr>
              <a:t>Geneva, 21 March 2019</a:t>
            </a:r>
          </a:p>
        </p:txBody>
      </p:sp>
      <p:sp>
        <p:nvSpPr>
          <p:cNvPr id="6" name="Content Placeholder 5">
            <a:extLst>
              <a:ext uri="{FF2B5EF4-FFF2-40B4-BE49-F238E27FC236}">
                <a16:creationId xmlns:a16="http://schemas.microsoft.com/office/drawing/2014/main" xmlns="" id="{21733461-F4E6-7044-9FE1-F69CB2851702}"/>
              </a:ext>
            </a:extLst>
          </p:cNvPr>
          <p:cNvSpPr>
            <a:spLocks noGrp="1"/>
          </p:cNvSpPr>
          <p:nvPr>
            <p:ph idx="1"/>
          </p:nvPr>
        </p:nvSpPr>
        <p:spPr>
          <a:xfrm>
            <a:off x="3478566" y="462245"/>
            <a:ext cx="4893582" cy="3515429"/>
          </a:xfrm>
        </p:spPr>
        <p:txBody>
          <a:bodyPr>
            <a:noAutofit/>
          </a:bodyPr>
          <a:lstStyle/>
          <a:p>
            <a:pPr marL="0" indent="0">
              <a:spcBef>
                <a:spcPts val="0"/>
              </a:spcBef>
              <a:buNone/>
            </a:pPr>
            <a:r>
              <a:rPr lang="en-US" sz="2000" dirty="0"/>
              <a:t>UN High Commissioner for Human Rights: </a:t>
            </a:r>
            <a:r>
              <a:rPr lang="en-US" sz="2000" i="1" dirty="0"/>
              <a:t>“….The right to participate in political and public affairs should be enforceable by </a:t>
            </a:r>
            <a:r>
              <a:rPr lang="en-US" sz="2000" i="1" dirty="0" smtClean="0"/>
              <a:t>law...”</a:t>
            </a:r>
            <a:endParaRPr lang="en-US" sz="700" dirty="0"/>
          </a:p>
          <a:p>
            <a:pPr marL="0" indent="0">
              <a:spcBef>
                <a:spcPts val="0"/>
              </a:spcBef>
              <a:buNone/>
            </a:pPr>
            <a:r>
              <a:rPr lang="en-US" sz="2000" dirty="0"/>
              <a:t>Examples: legal frameworks relevant for participation</a:t>
            </a:r>
          </a:p>
          <a:p>
            <a:pPr lvl="1"/>
            <a:r>
              <a:rPr lang="en-US" sz="1800" dirty="0"/>
              <a:t>Decentralization legislation</a:t>
            </a:r>
          </a:p>
          <a:p>
            <a:pPr lvl="1"/>
            <a:r>
              <a:rPr lang="en-US" sz="1800" dirty="0"/>
              <a:t>Right to health laws</a:t>
            </a:r>
          </a:p>
          <a:p>
            <a:pPr lvl="1"/>
            <a:r>
              <a:rPr lang="en-US" sz="1800" dirty="0"/>
              <a:t>Health </a:t>
            </a:r>
            <a:r>
              <a:rPr lang="en-US" sz="1800" dirty="0" smtClean="0"/>
              <a:t>Acts</a:t>
            </a:r>
            <a:endParaRPr lang="en-US" sz="1800" dirty="0"/>
          </a:p>
        </p:txBody>
      </p:sp>
      <p:sp>
        <p:nvSpPr>
          <p:cNvPr id="2" name="TextBox 1">
            <a:extLst>
              <a:ext uri="{FF2B5EF4-FFF2-40B4-BE49-F238E27FC236}">
                <a16:creationId xmlns:a16="http://schemas.microsoft.com/office/drawing/2014/main" xmlns="" id="{AD565687-FED7-4F5F-8AC2-43DFA8AD4724}"/>
              </a:ext>
            </a:extLst>
          </p:cNvPr>
          <p:cNvSpPr txBox="1"/>
          <p:nvPr/>
        </p:nvSpPr>
        <p:spPr>
          <a:xfrm>
            <a:off x="3478566" y="3559264"/>
            <a:ext cx="5140710" cy="2616101"/>
          </a:xfrm>
          <a:prstGeom prst="rect">
            <a:avLst/>
          </a:prstGeom>
          <a:noFill/>
        </p:spPr>
        <p:txBody>
          <a:bodyPr wrap="square" rtlCol="0">
            <a:spAutoFit/>
          </a:bodyPr>
          <a:lstStyle/>
          <a:p>
            <a:r>
              <a:rPr lang="en-US" sz="2400" b="1" dirty="0">
                <a:solidFill>
                  <a:schemeClr val="accent5">
                    <a:lumMod val="75000"/>
                  </a:schemeClr>
                </a:solidFill>
              </a:rPr>
              <a:t>Selected key messages</a:t>
            </a:r>
          </a:p>
          <a:p>
            <a:pPr marL="285750" indent="-285750">
              <a:buFont typeface="Arial" panose="020B0604020202020204" pitchFamily="34" charset="0"/>
              <a:buChar char="•"/>
            </a:pPr>
            <a:r>
              <a:rPr lang="en-US" sz="2000" dirty="0"/>
              <a:t>Participation can and does take place even when legal frameworks do not exist</a:t>
            </a:r>
            <a:r>
              <a:rPr lang="en-US" sz="2000" dirty="0">
                <a:sym typeface="Wingdings" panose="05000000000000000000" pitchFamily="2" charset="2"/>
              </a:rPr>
              <a:t> </a:t>
            </a:r>
            <a:r>
              <a:rPr lang="en-US" sz="2000" b="1" dirty="0">
                <a:sym typeface="Wingdings" panose="05000000000000000000" pitchFamily="2" charset="2"/>
              </a:rPr>
              <a:t>BUT</a:t>
            </a:r>
            <a:r>
              <a:rPr lang="en-US" sz="2000" dirty="0">
                <a:sym typeface="Wingdings" panose="05000000000000000000" pitchFamily="2" charset="2"/>
              </a:rPr>
              <a:t> better to have participation embedded in legal framework than not</a:t>
            </a:r>
            <a:endParaRPr lang="en-US" sz="2000" dirty="0"/>
          </a:p>
          <a:p>
            <a:pPr marL="285750" indent="-285750">
              <a:buFont typeface="Arial" panose="020B0604020202020204" pitchFamily="34" charset="0"/>
              <a:buChar char="•"/>
            </a:pPr>
            <a:r>
              <a:rPr lang="en-US" sz="2000" dirty="0"/>
              <a:t>Legal frameworks do not guarantee participation per se </a:t>
            </a:r>
            <a:r>
              <a:rPr lang="en-US" sz="2000" dirty="0">
                <a:sym typeface="Wingdings" panose="05000000000000000000" pitchFamily="2" charset="2"/>
              </a:rPr>
              <a:t></a:t>
            </a:r>
            <a:r>
              <a:rPr lang="en-US" sz="2000" dirty="0"/>
              <a:t> just one of several elements needed to ensure </a:t>
            </a:r>
            <a:r>
              <a:rPr lang="en-US" sz="2000" dirty="0" smtClean="0"/>
              <a:t>participation</a:t>
            </a:r>
            <a:endParaRPr lang="en-US" sz="2000" dirty="0"/>
          </a:p>
        </p:txBody>
      </p:sp>
      <p:pic>
        <p:nvPicPr>
          <p:cNvPr id="8" name="Picture 7">
            <a:extLst>
              <a:ext uri="{FF2B5EF4-FFF2-40B4-BE49-F238E27FC236}">
                <a16:creationId xmlns:a16="http://schemas.microsoft.com/office/drawing/2014/main" xmlns="" id="{E5224331-06BA-4E05-88E0-78650BCBBA80}"/>
              </a:ext>
            </a:extLst>
          </p:cNvPr>
          <p:cNvPicPr>
            <a:picLocks noChangeAspect="1"/>
          </p:cNvPicPr>
          <p:nvPr/>
        </p:nvPicPr>
        <p:blipFill rotWithShape="1">
          <a:blip r:embed="rId3"/>
          <a:srcRect l="30800" t="12089" r="35100" b="4355"/>
          <a:stretch/>
        </p:blipFill>
        <p:spPr>
          <a:xfrm>
            <a:off x="183745" y="518286"/>
            <a:ext cx="2942061" cy="5852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Grafik 22">
            <a:extLst>
              <a:ext uri="{FF2B5EF4-FFF2-40B4-BE49-F238E27FC236}">
                <a16:creationId xmlns:a16="http://schemas.microsoft.com/office/drawing/2014/main" xmlns="" id="{90FE8E25-0EC0-4F65-9E16-1875D0B93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grpSp>
        <p:nvGrpSpPr>
          <p:cNvPr id="9" name="Group 8">
            <a:extLst>
              <a:ext uri="{FF2B5EF4-FFF2-40B4-BE49-F238E27FC236}">
                <a16:creationId xmlns:a16="http://schemas.microsoft.com/office/drawing/2014/main" xmlns="" id="{6B232BA2-D5F0-4DD0-BDF5-931109CBCFC8}"/>
              </a:ext>
            </a:extLst>
          </p:cNvPr>
          <p:cNvGrpSpPr/>
          <p:nvPr/>
        </p:nvGrpSpPr>
        <p:grpSpPr>
          <a:xfrm>
            <a:off x="-381000" y="6354306"/>
            <a:ext cx="6846420" cy="466806"/>
            <a:chOff x="0" y="5767334"/>
            <a:chExt cx="12192000" cy="898195"/>
          </a:xfrm>
        </p:grpSpPr>
        <p:pic>
          <p:nvPicPr>
            <p:cNvPr id="14"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xmlns="" id="{BC7CA3D5-9393-4E36-BDD9-199601DD1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16" name="Picture 15">
              <a:extLst>
                <a:ext uri="{FF2B5EF4-FFF2-40B4-BE49-F238E27FC236}">
                  <a16:creationId xmlns:a16="http://schemas.microsoft.com/office/drawing/2014/main" xmlns="" id="{D34596A7-1A11-4206-825A-C852BB0A6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17" name="Picture 16">
              <a:extLst>
                <a:ext uri="{FF2B5EF4-FFF2-40B4-BE49-F238E27FC236}">
                  <a16:creationId xmlns:a16="http://schemas.microsoft.com/office/drawing/2014/main" xmlns="" id="{3EA520B1-68E0-4EDF-A383-DC65CDF88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18"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900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22">
            <a:extLst>
              <a:ext uri="{FF2B5EF4-FFF2-40B4-BE49-F238E27FC236}">
                <a16:creationId xmlns:a16="http://schemas.microsoft.com/office/drawing/2014/main" xmlns="" id="{DC8C0576-7D4D-4EEE-92E7-A9592AB44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2394" y="175193"/>
            <a:ext cx="741606" cy="823043"/>
          </a:xfrm>
          <a:prstGeom prst="rect">
            <a:avLst/>
          </a:prstGeom>
        </p:spPr>
      </p:pic>
      <p:sp>
        <p:nvSpPr>
          <p:cNvPr id="14" name="TextBox 13">
            <a:extLst>
              <a:ext uri="{FF2B5EF4-FFF2-40B4-BE49-F238E27FC236}">
                <a16:creationId xmlns:a16="http://schemas.microsoft.com/office/drawing/2014/main" xmlns="" id="{34BE0AE7-A0B9-47D3-BEB1-0564F2501C6A}"/>
              </a:ext>
            </a:extLst>
          </p:cNvPr>
          <p:cNvSpPr txBox="1"/>
          <p:nvPr/>
        </p:nvSpPr>
        <p:spPr>
          <a:xfrm>
            <a:off x="195611" y="6070134"/>
            <a:ext cx="3414713" cy="523220"/>
          </a:xfrm>
          <a:prstGeom prst="rect">
            <a:avLst/>
          </a:prstGeom>
          <a:noFill/>
        </p:spPr>
        <p:txBody>
          <a:bodyPr wrap="square" rtlCol="0">
            <a:spAutoFit/>
          </a:bodyPr>
          <a:lstStyle/>
          <a:p>
            <a:r>
              <a:rPr lang="en-US" sz="1400" dirty="0">
                <a:solidFill>
                  <a:schemeClr val="bg1"/>
                </a:solidFill>
              </a:rPr>
              <a:t>HGF Department Meeting</a:t>
            </a:r>
          </a:p>
          <a:p>
            <a:r>
              <a:rPr lang="en-US" sz="1400" dirty="0">
                <a:solidFill>
                  <a:schemeClr val="bg1"/>
                </a:solidFill>
              </a:rPr>
              <a:t>Geneva, 5 March 2019</a:t>
            </a:r>
          </a:p>
        </p:txBody>
      </p:sp>
      <p:sp>
        <p:nvSpPr>
          <p:cNvPr id="13" name="TextBox 12">
            <a:extLst>
              <a:ext uri="{FF2B5EF4-FFF2-40B4-BE49-F238E27FC236}">
                <a16:creationId xmlns:a16="http://schemas.microsoft.com/office/drawing/2014/main" xmlns="" id="{39B9BE35-1480-4679-8330-84068447ACAC}"/>
              </a:ext>
            </a:extLst>
          </p:cNvPr>
          <p:cNvSpPr txBox="1"/>
          <p:nvPr/>
        </p:nvSpPr>
        <p:spPr>
          <a:xfrm>
            <a:off x="309911" y="6222534"/>
            <a:ext cx="3414713" cy="738664"/>
          </a:xfrm>
          <a:prstGeom prst="rect">
            <a:avLst/>
          </a:prstGeom>
          <a:noFill/>
        </p:spPr>
        <p:txBody>
          <a:bodyPr wrap="square" rtlCol="0">
            <a:spAutoFit/>
          </a:bodyPr>
          <a:lstStyle/>
          <a:p>
            <a:r>
              <a:rPr lang="en-US" sz="1400" dirty="0">
                <a:solidFill>
                  <a:schemeClr val="bg1"/>
                </a:solidFill>
              </a:rPr>
              <a:t>WHO internal working group on community participation</a:t>
            </a:r>
          </a:p>
          <a:p>
            <a:r>
              <a:rPr lang="en-US" sz="1400" dirty="0">
                <a:solidFill>
                  <a:schemeClr val="bg1"/>
                </a:solidFill>
              </a:rPr>
              <a:t>Geneva, 21 March 2019</a:t>
            </a:r>
          </a:p>
        </p:txBody>
      </p:sp>
      <p:sp>
        <p:nvSpPr>
          <p:cNvPr id="6" name="Content Placeholder 5">
            <a:extLst>
              <a:ext uri="{FF2B5EF4-FFF2-40B4-BE49-F238E27FC236}">
                <a16:creationId xmlns:a16="http://schemas.microsoft.com/office/drawing/2014/main" xmlns="" id="{21733461-F4E6-7044-9FE1-F69CB2851702}"/>
              </a:ext>
            </a:extLst>
          </p:cNvPr>
          <p:cNvSpPr>
            <a:spLocks noGrp="1"/>
          </p:cNvSpPr>
          <p:nvPr>
            <p:ph idx="1"/>
          </p:nvPr>
        </p:nvSpPr>
        <p:spPr>
          <a:xfrm>
            <a:off x="3378491" y="495427"/>
            <a:ext cx="5293852" cy="6219498"/>
          </a:xfrm>
        </p:spPr>
        <p:txBody>
          <a:bodyPr>
            <a:normAutofit fontScale="85000" lnSpcReduction="20000"/>
          </a:bodyPr>
          <a:lstStyle/>
          <a:p>
            <a:pPr marL="0" indent="0">
              <a:buNone/>
            </a:pPr>
            <a:r>
              <a:rPr lang="en-US" sz="2300" dirty="0"/>
              <a:t>Long-term sustainability of participatory spaces </a:t>
            </a:r>
            <a:r>
              <a:rPr lang="en-US" sz="2300" dirty="0">
                <a:sym typeface="Wingdings" panose="05000000000000000000" pitchFamily="2" charset="2"/>
              </a:rPr>
              <a:t> </a:t>
            </a:r>
            <a:r>
              <a:rPr lang="en-US" sz="2300" dirty="0"/>
              <a:t>actions required are most effective when reflected on as part of its set-up and operationalization. </a:t>
            </a:r>
          </a:p>
          <a:p>
            <a:pPr lvl="1"/>
            <a:r>
              <a:rPr lang="en-US" sz="2000" dirty="0"/>
              <a:t>Participation mostly largely voluntary</a:t>
            </a:r>
          </a:p>
          <a:p>
            <a:pPr lvl="1"/>
            <a:r>
              <a:rPr lang="en-US" sz="2000" dirty="0"/>
              <a:t>Participation as a regular modus operandi in health can only happen if people stay engaged</a:t>
            </a:r>
          </a:p>
          <a:p>
            <a:pPr lvl="1"/>
            <a:r>
              <a:rPr lang="en-US" sz="2000" dirty="0"/>
              <a:t>Long-term sustainability </a:t>
            </a:r>
            <a:r>
              <a:rPr lang="en-US" sz="2000" dirty="0">
                <a:sym typeface="Wingdings" panose="05000000000000000000" pitchFamily="2" charset="2"/>
              </a:rPr>
              <a:t> culture of participation</a:t>
            </a:r>
            <a:endParaRPr lang="en-US" sz="2000" dirty="0"/>
          </a:p>
          <a:p>
            <a:pPr marL="0" indent="0">
              <a:buNone/>
            </a:pPr>
            <a:endParaRPr lang="en-US" sz="2000" b="1" dirty="0"/>
          </a:p>
          <a:p>
            <a:pPr marL="0" indent="0">
              <a:buNone/>
            </a:pPr>
            <a:r>
              <a:rPr lang="en-US" sz="2400" b="1" dirty="0">
                <a:solidFill>
                  <a:srgbClr val="009999"/>
                </a:solidFill>
              </a:rPr>
              <a:t>Selected key messages</a:t>
            </a:r>
            <a:endParaRPr lang="en-US" sz="2400" b="1" dirty="0"/>
          </a:p>
          <a:p>
            <a:pPr lvl="1"/>
            <a:r>
              <a:rPr lang="en-US" sz="2000" dirty="0"/>
              <a:t>Formalization and institutionalization of participatory spaces can contribute to long-term sustainability </a:t>
            </a:r>
            <a:r>
              <a:rPr lang="en-US" sz="2000" dirty="0">
                <a:sym typeface="Wingdings" panose="05000000000000000000" pitchFamily="2" charset="2"/>
              </a:rPr>
              <a:t> funding &amp; capacity boost</a:t>
            </a:r>
            <a:endParaRPr lang="en-US" sz="2000" dirty="0"/>
          </a:p>
          <a:p>
            <a:pPr lvl="1"/>
            <a:r>
              <a:rPr lang="en-US" sz="2000" dirty="0"/>
              <a:t>Long-term, stable funding for participatory spaces and for civil society</a:t>
            </a:r>
          </a:p>
          <a:p>
            <a:pPr lvl="1"/>
            <a:r>
              <a:rPr lang="en-US" sz="2000" dirty="0"/>
              <a:t>People and civil society are motivated when their participation leads to results</a:t>
            </a:r>
          </a:p>
          <a:p>
            <a:pPr lvl="1"/>
            <a:r>
              <a:rPr lang="en-US" sz="2000" dirty="0"/>
              <a:t>Locally respected and trusted community representatives are crucial resources</a:t>
            </a:r>
          </a:p>
        </p:txBody>
      </p:sp>
      <p:pic>
        <p:nvPicPr>
          <p:cNvPr id="7" name="Picture 6">
            <a:extLst>
              <a:ext uri="{FF2B5EF4-FFF2-40B4-BE49-F238E27FC236}">
                <a16:creationId xmlns:a16="http://schemas.microsoft.com/office/drawing/2014/main" xmlns="" id="{6138EF4A-F69A-4D5A-9F6F-921A1BE9F2D9}"/>
              </a:ext>
            </a:extLst>
          </p:cNvPr>
          <p:cNvPicPr>
            <a:picLocks noChangeAspect="1"/>
          </p:cNvPicPr>
          <p:nvPr/>
        </p:nvPicPr>
        <p:blipFill rotWithShape="1">
          <a:blip r:embed="rId4"/>
          <a:srcRect l="31699" t="11911" r="33701" b="3859"/>
          <a:stretch/>
        </p:blipFill>
        <p:spPr>
          <a:xfrm>
            <a:off x="195610" y="495427"/>
            <a:ext cx="2922977" cy="5852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 name="Group 7">
            <a:extLst>
              <a:ext uri="{FF2B5EF4-FFF2-40B4-BE49-F238E27FC236}">
                <a16:creationId xmlns:a16="http://schemas.microsoft.com/office/drawing/2014/main" xmlns="" id="{6B232BA2-D5F0-4DD0-BDF5-931109CBCFC8}"/>
              </a:ext>
            </a:extLst>
          </p:cNvPr>
          <p:cNvGrpSpPr/>
          <p:nvPr/>
        </p:nvGrpSpPr>
        <p:grpSpPr>
          <a:xfrm>
            <a:off x="-381000" y="6354306"/>
            <a:ext cx="6846420" cy="466806"/>
            <a:chOff x="0" y="5767334"/>
            <a:chExt cx="12192000" cy="898195"/>
          </a:xfrm>
        </p:grpSpPr>
        <p:pic>
          <p:nvPicPr>
            <p:cNvPr id="9" name="Picture 5" descr="WHO-EN-white-H">
              <a:extLst>
                <a:ext uri="{FF2B5EF4-FFF2-40B4-BE49-F238E27FC236}">
                  <a16:creationId xmlns:a16="http://schemas.microsoft.com/office/drawing/2014/main" xmlns="" id="{A4D39D95-DF91-48A4-877B-314A9CA9E8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5979113"/>
              <a:ext cx="2101387" cy="68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xmlns="" id="{BC7CA3D5-9393-4E36-BDD9-199601DD1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1331" y="5767334"/>
              <a:ext cx="714924" cy="862779"/>
            </a:xfrm>
            <a:prstGeom prst="rect">
              <a:avLst/>
            </a:prstGeom>
            <a:ln>
              <a:solidFill>
                <a:schemeClr val="bg1"/>
              </a:solidFill>
            </a:ln>
          </p:spPr>
        </p:pic>
        <p:pic>
          <p:nvPicPr>
            <p:cNvPr id="15" name="Picture 14">
              <a:extLst>
                <a:ext uri="{FF2B5EF4-FFF2-40B4-BE49-F238E27FC236}">
                  <a16:creationId xmlns:a16="http://schemas.microsoft.com/office/drawing/2014/main" xmlns="" id="{D34596A7-1A11-4206-825A-C852BB0A6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7638" y="5819350"/>
              <a:ext cx="1681149" cy="846178"/>
            </a:xfrm>
            <a:prstGeom prst="rect">
              <a:avLst/>
            </a:prstGeom>
            <a:ln>
              <a:solidFill>
                <a:schemeClr val="bg1"/>
              </a:solidFill>
            </a:ln>
          </p:spPr>
        </p:pic>
        <p:pic>
          <p:nvPicPr>
            <p:cNvPr id="16" name="Picture 15">
              <a:extLst>
                <a:ext uri="{FF2B5EF4-FFF2-40B4-BE49-F238E27FC236}">
                  <a16:creationId xmlns:a16="http://schemas.microsoft.com/office/drawing/2014/main" xmlns="" id="{3EA520B1-68E0-4EDF-A383-DC65CDF88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8064" y="5987505"/>
              <a:ext cx="2127822" cy="512168"/>
            </a:xfrm>
            <a:prstGeom prst="rect">
              <a:avLst/>
            </a:prstGeom>
            <a:ln>
              <a:solidFill>
                <a:schemeClr val="bg1"/>
              </a:solidFill>
            </a:ln>
          </p:spPr>
        </p:pic>
        <p:pic>
          <p:nvPicPr>
            <p:cNvPr id="17" name="Picture 2" descr="Archivo:World Health Organization Logo.svg - Wikipedia, la enciclopedia  libre">
              <a:extLst>
                <a:ext uri="{FF2B5EF4-FFF2-40B4-BE49-F238E27FC236}">
                  <a16:creationId xmlns:a16="http://schemas.microsoft.com/office/drawing/2014/main" xmlns="" id="{33110E8C-DECD-4F7C-94A1-2CAE794E22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897" y="5987504"/>
              <a:ext cx="1853926" cy="56667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xmlns="" id="{7750AAC8-70DA-453B-99A6-6BBE3705ADE3}"/>
                </a:ext>
              </a:extLst>
            </p:cNvPr>
            <p:cNvCxnSpPr/>
            <p:nvPr/>
          </p:nvCxnSpPr>
          <p:spPr>
            <a:xfrm>
              <a:off x="0" y="5767334"/>
              <a:ext cx="121920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8230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134779"/>
            <a:ext cx="7924496" cy="707886"/>
          </a:xfrm>
        </p:spPr>
        <p:txBody>
          <a:bodyPr/>
          <a:lstStyle/>
          <a:p>
            <a:r>
              <a:rPr lang="en-US" sz="4000" b="1" dirty="0" smtClean="0">
                <a:effectLst/>
                <a:latin typeface="Tahoma" panose="020B0604030504040204" pitchFamily="34" charset="0"/>
                <a:ea typeface="Calibri" panose="020F0502020204030204" pitchFamily="34" charset="0"/>
                <a:cs typeface="Times New Roman" panose="02020603050405020304" pitchFamily="18" charset="0"/>
              </a:rPr>
              <a:t>CONCLUSION</a:t>
            </a:r>
            <a:endParaRPr lang="en-US" sz="4000" b="1" dirty="0"/>
          </a:p>
        </p:txBody>
      </p:sp>
      <p:sp>
        <p:nvSpPr>
          <p:cNvPr id="9" name="Content Placeholder 8"/>
          <p:cNvSpPr>
            <a:spLocks noGrp="1"/>
          </p:cNvSpPr>
          <p:nvPr>
            <p:ph idx="1"/>
          </p:nvPr>
        </p:nvSpPr>
        <p:spPr>
          <a:xfrm>
            <a:off x="685800" y="914400"/>
            <a:ext cx="8077200" cy="5267980"/>
          </a:xfrm>
        </p:spPr>
        <p:txBody>
          <a:bodyPr>
            <a:noAutofit/>
          </a:bodyPr>
          <a:lstStyle/>
          <a:p>
            <a:pPr marL="0" indent="0">
              <a:lnSpc>
                <a:spcPct val="107000"/>
              </a:lnSpc>
              <a:spcAft>
                <a:spcPts val="800"/>
              </a:spcAft>
              <a:buNone/>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CHWs can use Handbook to build discussion with government </a:t>
            </a: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Underlines the need for CHWs to organize &amp; be recognized</a:t>
            </a:r>
          </a:p>
          <a:p>
            <a:pPr>
              <a:lnSpc>
                <a:spcPct val="107000"/>
              </a:lnSpc>
              <a:spcAft>
                <a:spcPts val="800"/>
              </a:spcAft>
            </a:pPr>
            <a:r>
              <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Use handbook as </a:t>
            </a:r>
            <a:r>
              <a:rPr lang="en-US" sz="4000" u="sng"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starting point</a:t>
            </a:r>
            <a:r>
              <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5619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134779"/>
            <a:ext cx="7924496" cy="707886"/>
          </a:xfrm>
        </p:spPr>
        <p:txBody>
          <a:bodyPr/>
          <a:lstStyle/>
          <a:p>
            <a:r>
              <a:rPr lang="en-US" sz="4000" b="1" dirty="0" smtClean="0"/>
              <a:t> </a:t>
            </a:r>
            <a:endParaRPr lang="en-US" sz="4000" b="1" dirty="0"/>
          </a:p>
        </p:txBody>
      </p:sp>
      <p:sp>
        <p:nvSpPr>
          <p:cNvPr id="9" name="Content Placeholder 8"/>
          <p:cNvSpPr>
            <a:spLocks noGrp="1"/>
          </p:cNvSpPr>
          <p:nvPr>
            <p:ph idx="1"/>
          </p:nvPr>
        </p:nvSpPr>
        <p:spPr>
          <a:xfrm>
            <a:off x="685800" y="914400"/>
            <a:ext cx="8077200" cy="5267980"/>
          </a:xfrm>
        </p:spPr>
        <p:txBody>
          <a:bodyPr>
            <a:noAutofit/>
          </a:bodyPr>
          <a:lstStyle/>
          <a:p>
            <a:pPr marL="0" indent="0">
              <a:lnSpc>
                <a:spcPct val="107000"/>
              </a:lnSpc>
              <a:spcAft>
                <a:spcPts val="800"/>
              </a:spcAft>
              <a:buNone/>
            </a:pPr>
            <a:endParaRPr lang="en-US" sz="4000" dirty="0">
              <a:solidFill>
                <a:schemeClr val="tx1"/>
              </a:solidFill>
              <a:latin typeface="Tahoma" panose="020B060403050404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Q&amp;A</a:t>
            </a:r>
          </a:p>
          <a:p>
            <a:pPr marL="0" indent="0" algn="ctr">
              <a:lnSpc>
                <a:spcPct val="107000"/>
              </a:lnSpc>
              <a:spcAft>
                <a:spcPts val="800"/>
              </a:spcAft>
              <a:buNone/>
            </a:pPr>
            <a:endParaRPr lang="en-US" dirty="0">
              <a:solidFill>
                <a:schemeClr val="tx1"/>
              </a:solidFill>
              <a:latin typeface="Tahoma" panose="020B060403050404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US" sz="4000" dirty="0" smtClean="0">
                <a:solidFill>
                  <a:schemeClr val="tx1"/>
                </a:solidFill>
                <a:latin typeface="Tahoma" panose="020B0604030504040204" pitchFamily="34" charset="0"/>
                <a:ea typeface="Calibri" panose="020F0502020204030204" pitchFamily="34" charset="0"/>
                <a:cs typeface="Times New Roman" panose="02020603050405020304" pitchFamily="18" charset="0"/>
              </a:rPr>
              <a:t>Asante</a:t>
            </a:r>
            <a:endParaRPr lang="en-US" sz="4000" dirty="0" smtClean="0">
              <a:solidFill>
                <a:schemeClr val="tx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4395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409EB9F-70BD-4FB1-9A6F-E5BDCB557C29}"/>
              </a:ext>
            </a:extLst>
          </p:cNvPr>
          <p:cNvSpPr txBox="1"/>
          <p:nvPr/>
        </p:nvSpPr>
        <p:spPr>
          <a:xfrm>
            <a:off x="381000" y="582067"/>
            <a:ext cx="8458200" cy="2062103"/>
          </a:xfrm>
          <a:prstGeom prst="rect">
            <a:avLst/>
          </a:prstGeom>
          <a:noFill/>
        </p:spPr>
        <p:txBody>
          <a:bodyPr wrap="square" rtlCol="0">
            <a:spAutoFit/>
          </a:bodyPr>
          <a:lstStyle/>
          <a:p>
            <a:r>
              <a:rPr lang="en-US" sz="3800" b="1" u="sng" dirty="0" err="1" smtClean="0">
                <a:solidFill>
                  <a:schemeClr val="bg1"/>
                </a:solidFill>
                <a:latin typeface="Arial" panose="020B0604020202020204" pitchFamily="34" charset="0"/>
                <a:cs typeface="Arial" panose="020B0604020202020204" pitchFamily="34" charset="0"/>
              </a:rPr>
              <a:t>AfroPHC</a:t>
            </a:r>
            <a:r>
              <a:rPr lang="en-US" sz="3800" b="1" u="sng" dirty="0" smtClean="0">
                <a:solidFill>
                  <a:schemeClr val="bg1"/>
                </a:solidFill>
                <a:latin typeface="Arial" panose="020B0604020202020204" pitchFamily="34" charset="0"/>
                <a:cs typeface="Arial" panose="020B0604020202020204" pitchFamily="34" charset="0"/>
              </a:rPr>
              <a:t> Policy Webinar</a:t>
            </a:r>
          </a:p>
          <a:p>
            <a:r>
              <a:rPr lang="en-US" sz="3800" b="1" dirty="0">
                <a:solidFill>
                  <a:schemeClr val="bg1"/>
                </a:solidFill>
                <a:latin typeface="Arial" panose="020B0604020202020204" pitchFamily="34" charset="0"/>
                <a:cs typeface="Arial" panose="020B0604020202020204" pitchFamily="34" charset="0"/>
              </a:rPr>
              <a:t>Supporting Community Health Workers in the African PHC Team</a:t>
            </a:r>
            <a:r>
              <a:rPr lang="en-US" sz="3800" b="1" dirty="0" smtClean="0">
                <a:solidFill>
                  <a:schemeClr val="bg1"/>
                </a:solidFill>
                <a:latin typeface="Arial" panose="020B0604020202020204" pitchFamily="34" charset="0"/>
                <a:cs typeface="Arial" panose="020B0604020202020204" pitchFamily="34" charset="0"/>
              </a:rPr>
              <a:t/>
            </a:r>
            <a:br>
              <a:rPr lang="en-US" sz="3800" b="1" dirty="0" smtClean="0">
                <a:solidFill>
                  <a:schemeClr val="bg1"/>
                </a:solidFill>
                <a:latin typeface="Arial" panose="020B0604020202020204" pitchFamily="34" charset="0"/>
                <a:cs typeface="Arial" panose="020B0604020202020204" pitchFamily="34" charset="0"/>
              </a:rPr>
            </a:br>
            <a:endParaRPr lang="en-US" sz="1400" b="1" dirty="0">
              <a:solidFill>
                <a:schemeClr val="bg1"/>
              </a:solidFill>
              <a:latin typeface="Calibri" panose="020F0502020204030204" pitchFamily="34" charset="0"/>
              <a:cs typeface="Calibri" panose="020F0502020204030204" pitchFamily="34" charset="0"/>
            </a:endParaRPr>
          </a:p>
        </p:txBody>
      </p:sp>
      <p:sp>
        <p:nvSpPr>
          <p:cNvPr id="3" name="Title 11">
            <a:extLst>
              <a:ext uri="{FF2B5EF4-FFF2-40B4-BE49-F238E27FC236}">
                <a16:creationId xmlns:a16="http://schemas.microsoft.com/office/drawing/2014/main" xmlns="" id="{2A195F79-FA47-4963-B24F-A4369686039D}"/>
              </a:ext>
            </a:extLst>
          </p:cNvPr>
          <p:cNvSpPr txBox="1">
            <a:spLocks/>
          </p:cNvSpPr>
          <p:nvPr/>
        </p:nvSpPr>
        <p:spPr>
          <a:xfrm>
            <a:off x="381000" y="3429000"/>
            <a:ext cx="8305800" cy="2438400"/>
          </a:xfrm>
          <a:prstGeom prst="rect">
            <a:avLst/>
          </a:prstGeom>
          <a:noFill/>
          <a:ln w="31750">
            <a:solidFill>
              <a:schemeClr val="bg1"/>
            </a:solidFill>
          </a:ln>
        </p:spPr>
        <p:txBody>
          <a:bodyPr vert="horz" lIns="91440" tIns="45720" rIns="91440" bIns="45720" rtlCol="0" anchor="t" anchorCtr="0">
            <a:normAutofit/>
          </a:bodyPr>
          <a:lstStyle>
            <a:lvl1pPr algn="l" defTabSz="457200" rtl="0" eaLnBrk="1" latinLnBrk="0" hangingPunct="1">
              <a:spcBef>
                <a:spcPct val="0"/>
              </a:spcBef>
              <a:buNone/>
              <a:defRPr sz="3200" b="0" i="0" kern="1200">
                <a:solidFill>
                  <a:srgbClr val="FFFFFF"/>
                </a:solidFill>
                <a:latin typeface="Arial Rounded MT Bold" panose="020F0704030504030204" pitchFamily="34" charset="0"/>
                <a:ea typeface="+mj-ea"/>
                <a:cs typeface="Arial Rounded MT Bold" panose="020F0704030504030204" pitchFamily="34" charset="0"/>
              </a:defRPr>
            </a:lvl1pPr>
          </a:lstStyle>
          <a:p>
            <a:r>
              <a:rPr lang="en-US" sz="2800" b="1" dirty="0">
                <a:solidFill>
                  <a:schemeClr val="bg1"/>
                </a:solidFill>
                <a:latin typeface="Arial" panose="020B0604020202020204" pitchFamily="34" charset="0"/>
                <a:cs typeface="Arial" panose="020B0604020202020204" pitchFamily="34" charset="0"/>
              </a:rPr>
              <a:t>Key points:</a:t>
            </a:r>
          </a:p>
          <a:p>
            <a:pPr marL="342900" indent="-342900">
              <a:buFontTx/>
              <a:buChar char="-"/>
            </a:pPr>
            <a:r>
              <a:rPr lang="en-US" sz="2800" b="1" dirty="0" smtClean="0">
                <a:solidFill>
                  <a:schemeClr val="bg1"/>
                </a:solidFill>
                <a:latin typeface="Arial" panose="020B0604020202020204" pitchFamily="34" charset="0"/>
                <a:cs typeface="Arial" panose="020B0604020202020204" pitchFamily="34" charset="0"/>
              </a:rPr>
              <a:t>SPTN Handbook is a tool for CHWs</a:t>
            </a:r>
          </a:p>
          <a:p>
            <a:pPr marL="342900" indent="-342900">
              <a:buFontTx/>
              <a:buChar char="-"/>
            </a:pPr>
            <a:r>
              <a:rPr lang="en-US" sz="2800" b="1" dirty="0" smtClean="0">
                <a:solidFill>
                  <a:schemeClr val="bg1"/>
                </a:solidFill>
                <a:latin typeface="Arial" panose="020B0604020202020204" pitchFamily="34" charset="0"/>
                <a:cs typeface="Arial" panose="020B0604020202020204" pitchFamily="34" charset="0"/>
              </a:rPr>
              <a:t>Builds social accountability for health</a:t>
            </a:r>
          </a:p>
          <a:p>
            <a:pPr marL="342900" indent="-342900">
              <a:buFontTx/>
              <a:buChar char="-"/>
            </a:pPr>
            <a:r>
              <a:rPr lang="en-US" sz="2800" b="1" dirty="0">
                <a:solidFill>
                  <a:schemeClr val="bg1"/>
                </a:solidFill>
                <a:latin typeface="Arial" panose="020B0604020202020204" pitchFamily="34" charset="0"/>
                <a:cs typeface="Arial" panose="020B0604020202020204" pitchFamily="34" charset="0"/>
              </a:rPr>
              <a:t>New </a:t>
            </a:r>
            <a:r>
              <a:rPr lang="en-US" sz="2800" b="1" dirty="0" smtClean="0">
                <a:solidFill>
                  <a:schemeClr val="bg1"/>
                </a:solidFill>
                <a:latin typeface="Arial" panose="020B0604020202020204" pitchFamily="34" charset="0"/>
                <a:cs typeface="Arial" panose="020B0604020202020204" pitchFamily="34" charset="0"/>
              </a:rPr>
              <a:t>starting </a:t>
            </a:r>
            <a:r>
              <a:rPr lang="en-US" sz="2800" b="1" dirty="0">
                <a:solidFill>
                  <a:schemeClr val="bg1"/>
                </a:solidFill>
                <a:latin typeface="Arial" panose="020B0604020202020204" pitchFamily="34" charset="0"/>
                <a:cs typeface="Arial" panose="020B0604020202020204" pitchFamily="34" charset="0"/>
              </a:rPr>
              <a:t>point for civil society</a:t>
            </a:r>
          </a:p>
          <a:p>
            <a:endParaRPr lang="en-US" sz="2800" b="1"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1446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7DFF5CE450202E42B38AD58078C4BF9A" ma:contentTypeVersion="7" ma:contentTypeDescription="Create a new document." ma:contentTypeScope="" ma:versionID="ddc95264cb2a42d2c3eb5236f2b9c09e">
  <xsd:schema xmlns:xsd="http://www.w3.org/2001/XMLSchema" xmlns:xs="http://www.w3.org/2001/XMLSchema" xmlns:p="http://schemas.microsoft.com/office/2006/metadata/properties" xmlns:ns1="http://schemas.microsoft.com/sharepoint/v3" xmlns:ns2="f9347bd1-0b38-455a-9452-b4e67971548e" xmlns:ns3="f3bfb197-a6ff-4607-95d6-1f773ac8a374" targetNamespace="http://schemas.microsoft.com/office/2006/metadata/properties" ma:root="true" ma:fieldsID="4685f26074dfbdcd0e011a1921543a93" ns1:_="" ns2:_="" ns3:_="">
    <xsd:import namespace="http://schemas.microsoft.com/sharepoint/v3"/>
    <xsd:import namespace="f9347bd1-0b38-455a-9452-b4e67971548e"/>
    <xsd:import namespace="f3bfb197-a6ff-4607-95d6-1f773ac8a374"/>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3bfb197-a6ff-4607-95d6-1f773ac8a374"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f9347bd1-0b38-455a-9452-b4e67971548e">XTWU6KEWX26W-591770544-68</_dlc_DocId>
    <_dlc_DocIdUrl xmlns="f9347bd1-0b38-455a-9452-b4e67971548e">
      <Url>https://socialimpact.sharepoint.com/sites/ops/l034/lsapacspe/_layouts/15/DocIdRedir.aspx?ID=XTWU6KEWX26W-591770544-68</Url>
      <Description>XTWU6KEWX26W-591770544-68</Description>
    </_dlc_DocIdUrl>
    <PublishingExpirationDate xmlns="http://schemas.microsoft.com/sharepoint/v3" xsi:nil="true"/>
    <PublishingStartDate xmlns="http://schemas.microsoft.com/sharepoint/v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ADA028-2063-4323-BD30-33BD230AB76B}">
  <ds:schemaRefs>
    <ds:schemaRef ds:uri="http://schemas.microsoft.com/sharepoint/events"/>
  </ds:schemaRefs>
</ds:datastoreItem>
</file>

<file path=customXml/itemProps2.xml><?xml version="1.0" encoding="utf-8"?>
<ds:datastoreItem xmlns:ds="http://schemas.openxmlformats.org/officeDocument/2006/customXml" ds:itemID="{99F96DA2-87A3-466E-B506-9DD5F3A5D6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9347bd1-0b38-455a-9452-b4e67971548e"/>
    <ds:schemaRef ds:uri="f3bfb197-a6ff-4607-95d6-1f773ac8a3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CD41B8-48D2-4E64-9143-234B7A1CC6C3}">
  <ds:schemaRefs>
    <ds:schemaRef ds:uri="http://schemas.microsoft.com/office/2006/metadata/properties"/>
    <ds:schemaRef ds:uri="http://schemas.microsoft.com/sharepoint/v3"/>
    <ds:schemaRef ds:uri="http://purl.org/dc/terms/"/>
    <ds:schemaRef ds:uri="f9347bd1-0b38-455a-9452-b4e67971548e"/>
    <ds:schemaRef ds:uri="f3bfb197-a6ff-4607-95d6-1f773ac8a374"/>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4.xml><?xml version="1.0" encoding="utf-8"?>
<ds:datastoreItem xmlns:ds="http://schemas.openxmlformats.org/officeDocument/2006/customXml" ds:itemID="{A93DE019-245A-428D-A51D-2EE3953CE1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17952</TotalTime>
  <Words>768</Words>
  <Application>Microsoft Office PowerPoint</Application>
  <PresentationFormat>On-screen Show (4:3)</PresentationFormat>
  <Paragraphs>144</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OUTLINE</vt:lpstr>
      <vt:lpstr>Background</vt:lpstr>
      <vt:lpstr>Background</vt:lpstr>
      <vt:lpstr>Handbook outline</vt:lpstr>
      <vt:lpstr>PowerPoint Presentation</vt:lpstr>
      <vt:lpstr>PowerPoint Presentation</vt:lpstr>
      <vt:lpstr>PowerPoint Presentation</vt:lpstr>
      <vt:lpstr>PowerPoint Presentation</vt:lpstr>
      <vt:lpstr>PowerPoint Presentation</vt:lpstr>
      <vt:lpstr>PowerPoint Presentation</vt:lpstr>
      <vt:lpstr>CONCLUSION</vt:lpstr>
      <vt:lpstr> </vt:lpstr>
      <vt:lpstr>PowerPoint Presentation</vt:lpstr>
    </vt:vector>
  </TitlesOfParts>
  <Company>Madhira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Ravi M. Ram</dc:creator>
  <cp:lastModifiedBy>Ravi M. Ram</cp:lastModifiedBy>
  <cp:revision>725</cp:revision>
  <cp:lastPrinted>2016-10-31T13:22:21Z</cp:lastPrinted>
  <dcterms:created xsi:type="dcterms:W3CDTF">2015-12-15T14:16:42Z</dcterms:created>
  <dcterms:modified xsi:type="dcterms:W3CDTF">2021-06-16T06:41:34Z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0x0101007DFF5CE450202E42B38AD58078C4BF9A</vt:lpwstr>
  </property>
  <property fmtid="{D5CDD505-2E9C-101B-9397-08002B2CF9AE}" pid="3" name="_dlc_DocIdItemGuid">
    <vt:lpwstr>2f210c45-9d61-4ff9-9c24-91ae1752d17b</vt:lpwstr>
  </property>
  <property fmtid="{D5CDD505-2E9C-101B-9397-08002B2CF9AE}" pid="4" name="Order">
    <vt:r8>8100</vt:r8>
  </property>
  <property fmtid="{D5CDD505-2E9C-101B-9397-08002B2CF9AE}" pid="5" name="_CopySource">
    <vt:lpwstr>https://socialimpact.sharepoint.com/sites/ops/l034/CSHPE/Shared Documents/Performance Evaluation/4. Debrief/CSH Debrief Presentation 5.4.17 for USAID.pptx</vt:lpwstr>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TemplateUrl">
    <vt:lpwstr/>
  </property>
</Properties>
</file>